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6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7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8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1"/>
    <p:sldMasterId id="2147483704" r:id="rId2"/>
    <p:sldMasterId id="2147483750" r:id="rId3"/>
    <p:sldMasterId id="2147483800" r:id="rId4"/>
    <p:sldMasterId id="2147483817" r:id="rId5"/>
    <p:sldMasterId id="2147483844" r:id="rId6"/>
    <p:sldMasterId id="2147483863" r:id="rId7"/>
    <p:sldMasterId id="2147483880" r:id="rId8"/>
    <p:sldMasterId id="2147483937" r:id="rId9"/>
  </p:sldMasterIdLst>
  <p:notesMasterIdLst>
    <p:notesMasterId r:id="rId33"/>
  </p:notesMasterIdLst>
  <p:sldIdLst>
    <p:sldId id="295" r:id="rId10"/>
    <p:sldId id="322" r:id="rId11"/>
    <p:sldId id="323" r:id="rId12"/>
    <p:sldId id="324" r:id="rId13"/>
    <p:sldId id="325" r:id="rId14"/>
    <p:sldId id="327" r:id="rId15"/>
    <p:sldId id="447" r:id="rId16"/>
    <p:sldId id="326" r:id="rId17"/>
    <p:sldId id="311" r:id="rId18"/>
    <p:sldId id="312" r:id="rId19"/>
    <p:sldId id="313" r:id="rId20"/>
    <p:sldId id="754" r:id="rId21"/>
    <p:sldId id="765" r:id="rId22"/>
    <p:sldId id="440" r:id="rId23"/>
    <p:sldId id="328" r:id="rId24"/>
    <p:sldId id="329" r:id="rId25"/>
    <p:sldId id="330" r:id="rId26"/>
    <p:sldId id="331" r:id="rId27"/>
    <p:sldId id="290" r:id="rId28"/>
    <p:sldId id="333" r:id="rId29"/>
    <p:sldId id="415" r:id="rId30"/>
    <p:sldId id="432" r:id="rId31"/>
    <p:sldId id="44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90BB6F-EBC1-49F8-912F-DB53C2B6F66A}" v="11" dt="2019-08-02T01:47:07.183"/>
    <p1510:client id="{F36FAD0F-1729-4DAD-B84D-FAF5A787A57B}" v="9" dt="2019-08-02T00:37:08.0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2" autoAdjust="0"/>
    <p:restoredTop sz="71042" autoAdjust="0"/>
  </p:normalViewPr>
  <p:slideViewPr>
    <p:cSldViewPr snapToGrid="0">
      <p:cViewPr varScale="1">
        <p:scale>
          <a:sx n="114" d="100"/>
          <a:sy n="114" d="100"/>
        </p:scale>
        <p:origin x="122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1E267-6EB4-4BAD-8A01-F66E48F1865D}" type="datetimeFigureOut">
              <a:rPr lang="en-US" smtClean="0"/>
              <a:t>8/1/2019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EF619-CCFD-47CE-B46F-B13FAD99AD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25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543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864E82-B42A-F64E-B04D-3584A8518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930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864E82-B42A-F64E-B04D-3584A8518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402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372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85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864E82-B42A-F64E-B04D-3584A8518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723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379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8/1/2019 9:41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263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8/1/2019 9:41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370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8/1/2019 9:41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108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963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8/1/2019 9:41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341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864E82-B42A-F64E-B04D-3584A8518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5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" name="Shape 3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0849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>
              <a:sym typeface="Arial"/>
            </a:endParaRPr>
          </a:p>
        </p:txBody>
      </p:sp>
      <p:sp>
        <p:nvSpPr>
          <p:cNvPr id="736" name="Shape 7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3401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>
              <a:sym typeface="Arial"/>
            </a:endParaRPr>
          </a:p>
        </p:txBody>
      </p:sp>
      <p:sp>
        <p:nvSpPr>
          <p:cNvPr id="736" name="Shape 7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70339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059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864E82-B42A-F64E-B04D-3584A8518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864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8/1/2019 9:41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234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864E82-B42A-F64E-B04D-3584A8518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772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388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864E82-B42A-F64E-B04D-3584A8518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47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864E82-B42A-F64E-B04D-3584A8518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025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5692890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02095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5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566673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58903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873285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7684" y="963482"/>
            <a:ext cx="11655078" cy="56129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745">
                <a:solidFill>
                  <a:schemeClr val="tx2"/>
                </a:solidFill>
              </a:defRPr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810332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887516-5404-4D65-815F-4D6F8F24CA8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AA577C-AA69-440E-93ED-785F0922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241" y="289513"/>
            <a:ext cx="5294286" cy="899665"/>
          </a:xfrm>
        </p:spPr>
        <p:txBody>
          <a:bodyPr/>
          <a:lstStyle>
            <a:lvl1pPr>
              <a:defRPr sz="392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0E1E1A-D76F-4736-84AB-EA6B84743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5241" y="1747838"/>
            <a:ext cx="5294285" cy="395814"/>
          </a:xfrm>
        </p:spPr>
        <p:txBody>
          <a:bodyPr/>
          <a:lstStyle>
            <a:lvl1pPr marL="0" marR="0" indent="0" algn="l" defTabSz="91422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400"/>
              </a:spcAft>
              <a:buClrTx/>
              <a:buSzPct val="90000"/>
              <a:buFont typeface="Arial" pitchFamily="34" charset="0"/>
              <a:buNone/>
              <a:tabLst/>
              <a:defRPr lang="en-US" sz="1372" kern="1200" spc="9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388713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E3F1-5A51-4B35-B9B4-F3830936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216" y="289513"/>
            <a:ext cx="6421864" cy="899665"/>
          </a:xfrm>
        </p:spPr>
        <p:txBody>
          <a:bodyPr/>
          <a:lstStyle>
            <a:lvl1pPr>
              <a:defRPr lang="en-US" sz="3529" b="0" kern="1200" cap="none" spc="-1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02D8466-407C-4220-B6A8-8C189F42E00B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" y="0"/>
            <a:ext cx="530244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2284D3-DBDC-495E-984E-DA902FB7B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3217" y="1661166"/>
            <a:ext cx="6421863" cy="817794"/>
          </a:xfrm>
        </p:spPr>
        <p:txBody>
          <a:bodyPr/>
          <a:lstStyle>
            <a:lvl1pPr marL="0" indent="0">
              <a:spcBef>
                <a:spcPts val="1765"/>
              </a:spcBef>
              <a:spcAft>
                <a:spcPts val="588"/>
              </a:spcAft>
              <a:buNone/>
              <a:defRPr sz="196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588"/>
              </a:spcAft>
              <a:buNone/>
              <a:defRPr lang="en-US" sz="1568" kern="1200" spc="8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>
              <a:defRPr sz="1176"/>
            </a:lvl3pPr>
            <a:lvl4pPr>
              <a:defRPr sz="1078"/>
            </a:lvl4pPr>
            <a:lvl5pPr>
              <a:defRPr sz="1078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30036209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CD934D-D19B-459D-8517-C593E83402E3}"/>
              </a:ext>
            </a:extLst>
          </p:cNvPr>
          <p:cNvSpPr/>
          <p:nvPr userDrawn="1"/>
        </p:nvSpPr>
        <p:spPr bwMode="auto">
          <a:xfrm>
            <a:off x="-1" y="0"/>
            <a:ext cx="4944533" cy="6858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BFFFD4-D3B4-4252-95D9-B98FB4384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64" y="156952"/>
            <a:ext cx="4648722" cy="1592480"/>
          </a:xfrm>
          <a:noFill/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kumimoji="0" lang="en-US" sz="2200" i="0" u="none" strike="noStrike" cap="all" spc="300" normalizeH="0">
                <a:solidFill>
                  <a:srgbClr val="FFFFFF"/>
                </a:solidFill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marL="0" marR="0" lvl="0" indent="0" defTabSz="914367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62C0FC-9202-4B12-A4AE-85A64FB924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764" y="2060310"/>
            <a:ext cx="4648722" cy="4268132"/>
          </a:xfrm>
        </p:spPr>
        <p:txBody>
          <a:bodyPr lIns="91440" tIns="45720" rIns="91440" bIns="45720"/>
          <a:lstStyle>
            <a:lvl1pPr marL="0" indent="0">
              <a:spcBef>
                <a:spcPts val="1200"/>
              </a:spcBef>
              <a:buNone/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173038" indent="-115888">
              <a:defRPr sz="1200">
                <a:solidFill>
                  <a:schemeClr val="bg1"/>
                </a:solidFill>
              </a:defRPr>
            </a:lvl2pPr>
            <a:lvl3pPr marL="400050" indent="-115888">
              <a:defRPr sz="1100">
                <a:solidFill>
                  <a:schemeClr val="bg1"/>
                </a:solidFill>
              </a:defRPr>
            </a:lvl3pPr>
            <a:lvl4pPr marL="800100" indent="-223838">
              <a:defRPr sz="1050">
                <a:solidFill>
                  <a:schemeClr val="bg1"/>
                </a:solidFill>
              </a:defRPr>
            </a:lvl4pPr>
            <a:lvl5pPr marL="1028700" indent="-223838"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7177336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704911"/>
            <a:ext cx="11653523" cy="8494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4800" cap="all" spc="8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04417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321151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56114"/>
            <a:ext cx="4206970" cy="16823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54093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05" name="Group 104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6" name="Freeform: Shape 105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08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09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0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1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2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3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4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5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6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7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8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9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0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1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2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3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4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5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6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7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8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9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0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1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2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3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4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5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6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7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8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9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40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0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1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2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3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4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5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6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7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8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9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0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1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2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3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4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5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6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7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8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9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0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1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2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3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4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5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6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7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8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9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0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1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2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3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4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5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6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7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8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9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80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81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82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83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84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85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86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</p:grpSp>
    </p:spTree>
    <p:extLst>
      <p:ext uri="{BB962C8B-B14F-4D97-AF65-F5344CB8AC3E}">
        <p14:creationId xmlns:p14="http://schemas.microsoft.com/office/powerpoint/2010/main" val="2814864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04" name="Group 103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5" name="Freeform: Shape 104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07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08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09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0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1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2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3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4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5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6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7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8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9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0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1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2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3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4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5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6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7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8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9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0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1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2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3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4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5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6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7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8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9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0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1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2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3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4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5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6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7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8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9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0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1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2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3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4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5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6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7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8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9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0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1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2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3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4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5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6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7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8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9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0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1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2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3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4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5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6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7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8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9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80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81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82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83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84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85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86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</p:grpSp>
    </p:spTree>
    <p:extLst>
      <p:ext uri="{BB962C8B-B14F-4D97-AF65-F5344CB8AC3E}">
        <p14:creationId xmlns:p14="http://schemas.microsoft.com/office/powerpoint/2010/main" val="1103058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8813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105" name="Group 104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6" name="Freeform: Shape 105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08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09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0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1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2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3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4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5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6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7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8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19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0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1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2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3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4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5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6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7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8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29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0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1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2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3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4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5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6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7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8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39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40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41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2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3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4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5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6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7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8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49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0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1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2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3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4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5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6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7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8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59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0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1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2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3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4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5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6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7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8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69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0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1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2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3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4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5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6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7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8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9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80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81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82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83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84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85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86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87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</p:grpSp>
    </p:spTree>
    <p:extLst>
      <p:ext uri="{BB962C8B-B14F-4D97-AF65-F5344CB8AC3E}">
        <p14:creationId xmlns:p14="http://schemas.microsoft.com/office/powerpoint/2010/main" val="3921670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695519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880525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216081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261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791536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786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90446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44252303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1973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371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36079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205711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533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9747062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00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296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204269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2271" y="0"/>
            <a:ext cx="12204269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896061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88767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33057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1970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47604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6343807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1685089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35293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25775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33188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782840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613642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EE01251-1F2C-4A44-BC63-0FD8C1CC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638808"/>
            <a:ext cx="11653523" cy="932563"/>
          </a:xfr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5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303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525970-B167-4135-A23D-204633B6093D}"/>
              </a:ext>
            </a:extLst>
          </p:cNvPr>
          <p:cNvSpPr/>
          <p:nvPr userDrawn="1"/>
        </p:nvSpPr>
        <p:spPr>
          <a:xfrm>
            <a:off x="613458" y="3239351"/>
            <a:ext cx="1431995" cy="535531"/>
          </a:xfrm>
          <a:prstGeom prst="rect">
            <a:avLst/>
          </a:prstGeom>
        </p:spPr>
        <p:txBody>
          <a:bodyPr wrap="none" lIns="146304" rIns="146304">
            <a:spAutoFit/>
          </a:bodyPr>
          <a:lstStyle/>
          <a:p>
            <a:pPr lvl="0" defTabSz="914016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3200" dirty="0">
                <a:solidFill>
                  <a:srgbClr val="FFFFFF"/>
                </a:solidFill>
                <a:latin typeface="Segoe UI Light"/>
              </a:rPr>
              <a:t>DEMO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848BCF-E761-4EB7-ADF2-D442D947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3774882"/>
            <a:ext cx="10967404" cy="899665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395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38241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24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204269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2271" y="0"/>
            <a:ext cx="12204269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38152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19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38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3204890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blu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801886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4560443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584735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258273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962719"/>
            <a:ext cx="11653523" cy="9325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54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4471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51639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69365-B741-4E17-A9F6-2F9D819B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0" kern="1200" cap="all" spc="80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+mj-lt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938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56114"/>
            <a:ext cx="4206970" cy="16823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662748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7684" y="963482"/>
            <a:ext cx="11655078" cy="56129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745">
                <a:solidFill>
                  <a:schemeClr val="tx2"/>
                </a:solidFill>
              </a:defRPr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0908385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3765796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601598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9235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143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N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349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40742" y="2078366"/>
            <a:ext cx="10987852" cy="2484228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7200" b="0" i="0" baseline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It can be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9457" y="5568863"/>
            <a:ext cx="8534400" cy="6051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16989" y="6084703"/>
            <a:ext cx="8595784" cy="5912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67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437010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Graphi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9223F-447D-4BBF-872F-E74592AF44E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61536" y="219772"/>
            <a:ext cx="11487563" cy="54998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defRPr lang="en-US" sz="4000" b="1" i="0" kern="1200" spc="-60" baseline="0" dirty="0">
                <a:solidFill>
                  <a:schemeClr val="bg1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Add Your Title Here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7DC2339-5A3B-4BF3-9CDB-548022DCC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4355" y="6446442"/>
            <a:ext cx="342900" cy="297257"/>
          </a:xfrm>
          <a:prstGeom prst="rect">
            <a:avLst/>
          </a:prstGeom>
        </p:spPr>
        <p:txBody>
          <a:bodyPr anchor="b" anchorCtr="0"/>
          <a:lstStyle>
            <a:lvl1pPr algn="r">
              <a:defRPr lang="en-US" sz="1000" b="0" i="0" kern="1200" smtClean="0">
                <a:solidFill>
                  <a:schemeClr val="bg1"/>
                </a:solidFill>
                <a:effectLst/>
                <a:latin typeface="+mj-lt"/>
                <a:ea typeface="Gill Sans" charset="0"/>
                <a:cs typeface="Gill Sans" charset="0"/>
              </a:defRPr>
            </a:lvl1pPr>
          </a:lstStyle>
          <a:p>
            <a:fld id="{9A68FE36-BDA6-4A87-8648-115964FC2835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606760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Use cas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19773"/>
            <a:ext cx="11655840" cy="549986"/>
          </a:xfrm>
        </p:spPr>
        <p:txBody>
          <a:bodyPr/>
          <a:lstStyle>
            <a:lvl1pPr>
              <a:defRPr lang="en-US" sz="2800" b="0" kern="1200" cap="all" spc="300" baseline="0" dirty="0">
                <a:ln w="3175">
                  <a:noFill/>
                </a:ln>
                <a:solidFill>
                  <a:srgbClr val="0278D7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AB305-5577-4563-80C0-74DC1348B3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1105" y="3530518"/>
            <a:ext cx="1851471" cy="480131"/>
          </a:xfr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buNone/>
              <a:defRPr lang="en-US" sz="1400" b="1" dirty="0">
                <a:solidFill>
                  <a:srgbClr val="0278D7"/>
                </a:solidFill>
                <a:latin typeface="Segoe UI Semibold" panose="020B0502040204020203" pitchFamily="34" charset="0"/>
                <a:ea typeface="Source Sans Pro"/>
                <a:cs typeface="Segoe UI Semibold" panose="020B0502040204020203" pitchFamily="34" charset="0"/>
              </a:defRPr>
            </a:lvl1pPr>
          </a:lstStyle>
          <a:p>
            <a:pPr marL="0" lvl="0" algn="ctr" defTabSz="914400">
              <a:buClr>
                <a:schemeClr val="dk1"/>
              </a:buClr>
              <a:buSzPct val="25000"/>
            </a:pPr>
            <a:r>
              <a:rPr lang="en-US" dirty="0"/>
              <a:t>Edit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233C360-74CC-4412-90F5-1EF02FC7A2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5630" y="3530518"/>
            <a:ext cx="1851471" cy="480131"/>
          </a:xfr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buNone/>
              <a:defRPr lang="en-US" sz="1400" b="1" dirty="0">
                <a:solidFill>
                  <a:srgbClr val="0278D7"/>
                </a:solidFill>
                <a:latin typeface="Segoe UI Semibold" panose="020B0502040204020203" pitchFamily="34" charset="0"/>
                <a:ea typeface="Source Sans Pro"/>
                <a:cs typeface="Segoe UI Semibold" panose="020B0502040204020203" pitchFamily="34" charset="0"/>
              </a:defRPr>
            </a:lvl1pPr>
          </a:lstStyle>
          <a:p>
            <a:pPr marL="0" lvl="0" algn="ctr" defTabSz="914400">
              <a:buClr>
                <a:schemeClr val="dk1"/>
              </a:buClr>
              <a:buSzPct val="25000"/>
            </a:pPr>
            <a:r>
              <a:rPr lang="en-US" dirty="0"/>
              <a:t>Edit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8E3AB71-3C86-4629-B381-EAE8D5A6E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70155" y="3530518"/>
            <a:ext cx="1851471" cy="480131"/>
          </a:xfr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buNone/>
              <a:defRPr lang="en-US" sz="1400" b="1" dirty="0">
                <a:solidFill>
                  <a:srgbClr val="0278D7"/>
                </a:solidFill>
                <a:latin typeface="Segoe UI Semibold" panose="020B0502040204020203" pitchFamily="34" charset="0"/>
                <a:ea typeface="Source Sans Pro"/>
                <a:cs typeface="Segoe UI Semibold" panose="020B0502040204020203" pitchFamily="34" charset="0"/>
              </a:defRPr>
            </a:lvl1pPr>
          </a:lstStyle>
          <a:p>
            <a:pPr marL="0" lvl="0" algn="ctr" defTabSz="914400">
              <a:buClr>
                <a:schemeClr val="dk1"/>
              </a:buClr>
              <a:buSzPct val="25000"/>
            </a:pPr>
            <a:r>
              <a:rPr lang="en-US" dirty="0"/>
              <a:t>Edit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6858B942-DB52-4E7A-BCA6-4BCFE53439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4680" y="3530518"/>
            <a:ext cx="1851471" cy="480131"/>
          </a:xfr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buNone/>
              <a:defRPr lang="en-US" sz="1400" b="1" dirty="0">
                <a:solidFill>
                  <a:srgbClr val="0278D7"/>
                </a:solidFill>
                <a:latin typeface="Segoe UI Semibold" panose="020B0502040204020203" pitchFamily="34" charset="0"/>
                <a:ea typeface="Source Sans Pro"/>
                <a:cs typeface="Segoe UI Semibold" panose="020B0502040204020203" pitchFamily="34" charset="0"/>
              </a:defRPr>
            </a:lvl1pPr>
          </a:lstStyle>
          <a:p>
            <a:pPr marL="0" lvl="0" algn="ctr" defTabSz="914400">
              <a:buClr>
                <a:schemeClr val="dk1"/>
              </a:buClr>
              <a:buSzPct val="25000"/>
            </a:pPr>
            <a:r>
              <a:rPr lang="en-US" dirty="0"/>
              <a:t>Edit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5E643F8-D1DB-4658-AB9E-C0A5474FEC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79205" y="3530518"/>
            <a:ext cx="1851471" cy="480131"/>
          </a:xfr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>
            <a:lvl1pPr marL="0" indent="0" algn="ctr">
              <a:buNone/>
              <a:defRPr lang="en-US" sz="1400" b="1" dirty="0">
                <a:solidFill>
                  <a:srgbClr val="0278D7"/>
                </a:solidFill>
                <a:latin typeface="Segoe UI Semibold" panose="020B0502040204020203" pitchFamily="34" charset="0"/>
                <a:ea typeface="Source Sans Pro"/>
                <a:cs typeface="Segoe UI Semibold" panose="020B0502040204020203" pitchFamily="34" charset="0"/>
              </a:defRPr>
            </a:lvl1pPr>
          </a:lstStyle>
          <a:p>
            <a:pPr marL="0" lvl="0" algn="ctr" defTabSz="914400">
              <a:buClr>
                <a:schemeClr val="dk1"/>
              </a:buClr>
              <a:buSzPct val="25000"/>
            </a:pPr>
            <a:r>
              <a:rPr lang="en-US" dirty="0"/>
              <a:t>Edit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589A096-317B-45E8-B534-36C6CCCB39FD}"/>
              </a:ext>
            </a:extLst>
          </p:cNvPr>
          <p:cNvSpPr txBox="1">
            <a:spLocks/>
          </p:cNvSpPr>
          <p:nvPr userDrawn="1"/>
        </p:nvSpPr>
        <p:spPr>
          <a:xfrm>
            <a:off x="266699" y="718314"/>
            <a:ext cx="895895" cy="3231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200" b="0" kern="1200" cap="all" spc="0" baseline="0" dirty="0" smtClean="0">
                <a:solidFill>
                  <a:srgbClr val="0278D7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cap="none" dirty="0">
                <a:solidFill>
                  <a:srgbClr val="000000"/>
                </a:solidFill>
              </a:rPr>
              <a:t>Use cases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601B4812-6D8F-419A-BB22-1FE983099F9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1105" y="6154108"/>
            <a:ext cx="1851471" cy="286232"/>
          </a:xfrm>
          <a:noFill/>
          <a:ln>
            <a:noFill/>
          </a:ln>
        </p:spPr>
        <p:txBody>
          <a:bodyPr wrap="square" lIns="91440" tIns="45720" rIns="91440" bIns="45720" anchor="b" anchorCtr="0">
            <a:sp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  <a:latin typeface="Segoe UI Semibold" panose="020B0502040204020203" pitchFamily="34" charset="0"/>
                <a:ea typeface="Source Sans Pro"/>
                <a:cs typeface="Segoe UI Semibold" panose="020B0502040204020203" pitchFamily="34" charset="0"/>
              </a:defRPr>
            </a:lvl1pPr>
          </a:lstStyle>
          <a:p>
            <a:pPr marL="0" lvl="0" algn="ctr" defTabSz="914400">
              <a:buClr>
                <a:schemeClr val="dk1"/>
              </a:buClr>
              <a:buSzPct val="25000"/>
            </a:pPr>
            <a:r>
              <a:rPr lang="en-US" dirty="0"/>
              <a:t>Edit text styles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40218050-6239-4761-9869-1913BF4947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15630" y="6154108"/>
            <a:ext cx="1851471" cy="286232"/>
          </a:xfrm>
          <a:noFill/>
          <a:ln>
            <a:noFill/>
          </a:ln>
        </p:spPr>
        <p:txBody>
          <a:bodyPr wrap="square" lIns="91440" tIns="45720" rIns="91440" bIns="45720" anchor="b" anchorCtr="0">
            <a:sp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  <a:latin typeface="Segoe UI Semibold" panose="020B0502040204020203" pitchFamily="34" charset="0"/>
                <a:ea typeface="Source Sans Pro"/>
                <a:cs typeface="Segoe UI Semibold" panose="020B0502040204020203" pitchFamily="34" charset="0"/>
              </a:defRPr>
            </a:lvl1pPr>
          </a:lstStyle>
          <a:p>
            <a:pPr marL="0" lvl="0" algn="ctr" defTabSz="914400">
              <a:buClr>
                <a:schemeClr val="dk1"/>
              </a:buClr>
              <a:buSzPct val="25000"/>
            </a:pPr>
            <a:r>
              <a:rPr lang="en-US" dirty="0"/>
              <a:t>Edit text styles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C9D85A7-7940-4A9A-BDCB-5F342B7068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70155" y="6154108"/>
            <a:ext cx="1851471" cy="286232"/>
          </a:xfrm>
          <a:noFill/>
          <a:ln>
            <a:noFill/>
          </a:ln>
        </p:spPr>
        <p:txBody>
          <a:bodyPr wrap="square" lIns="91440" tIns="45720" rIns="91440" bIns="45720" anchor="b" anchorCtr="0">
            <a:sp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  <a:latin typeface="Segoe UI Semibold" panose="020B0502040204020203" pitchFamily="34" charset="0"/>
                <a:ea typeface="Source Sans Pro"/>
                <a:cs typeface="Segoe UI Semibold" panose="020B0502040204020203" pitchFamily="34" charset="0"/>
              </a:defRPr>
            </a:lvl1pPr>
          </a:lstStyle>
          <a:p>
            <a:pPr marL="0" lvl="0" algn="ctr" defTabSz="914400">
              <a:buClr>
                <a:schemeClr val="dk1"/>
              </a:buClr>
              <a:buSzPct val="25000"/>
            </a:pPr>
            <a:r>
              <a:rPr lang="en-US" dirty="0"/>
              <a:t>Edit text styles</a:t>
            </a:r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97251C7-A424-4F14-9D5F-280086DE64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24680" y="6154108"/>
            <a:ext cx="1851471" cy="286232"/>
          </a:xfrm>
          <a:noFill/>
          <a:ln>
            <a:noFill/>
          </a:ln>
        </p:spPr>
        <p:txBody>
          <a:bodyPr wrap="square" lIns="91440" tIns="45720" rIns="91440" bIns="45720" anchor="b" anchorCtr="0">
            <a:sp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  <a:latin typeface="Segoe UI Semibold" panose="020B0502040204020203" pitchFamily="34" charset="0"/>
                <a:ea typeface="Source Sans Pro"/>
                <a:cs typeface="Segoe UI Semibold" panose="020B0502040204020203" pitchFamily="34" charset="0"/>
              </a:defRPr>
            </a:lvl1pPr>
          </a:lstStyle>
          <a:p>
            <a:pPr marL="0" lvl="0" algn="ctr" defTabSz="914400">
              <a:buClr>
                <a:schemeClr val="dk1"/>
              </a:buClr>
              <a:buSzPct val="25000"/>
            </a:pPr>
            <a:r>
              <a:rPr lang="en-US" dirty="0"/>
              <a:t>Edit text styles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C51C0A18-6EF4-46E3-9702-1F83F27988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79205" y="6154108"/>
            <a:ext cx="1851471" cy="286232"/>
          </a:xfrm>
          <a:noFill/>
          <a:ln>
            <a:noFill/>
          </a:ln>
        </p:spPr>
        <p:txBody>
          <a:bodyPr wrap="square" lIns="91440" tIns="45720" rIns="91440" bIns="45720" anchor="b" anchorCtr="0">
            <a:sp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  <a:latin typeface="Segoe UI Semibold" panose="020B0502040204020203" pitchFamily="34" charset="0"/>
                <a:ea typeface="Source Sans Pro"/>
                <a:cs typeface="Segoe UI Semibold" panose="020B0502040204020203" pitchFamily="34" charset="0"/>
              </a:defRPr>
            </a:lvl1pPr>
          </a:lstStyle>
          <a:p>
            <a:pPr marL="0" lvl="0" algn="ctr" defTabSz="914400">
              <a:buClr>
                <a:schemeClr val="dk1"/>
              </a:buClr>
              <a:buSzPct val="25000"/>
            </a:pPr>
            <a:r>
              <a:rPr lang="en-US" dirty="0"/>
              <a:t>Edit text styles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13C51225-ACAC-47E3-B721-548929B895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1105" y="1616014"/>
            <a:ext cx="1851471" cy="979133"/>
          </a:xfr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ctr">
              <a:spcBef>
                <a:spcPts val="400"/>
              </a:spcBef>
              <a:buNone/>
              <a:defRPr lang="en-US" sz="1000" kern="1200" dirty="0">
                <a:solidFill>
                  <a:srgbClr val="000000"/>
                </a:solidFill>
                <a:latin typeface="Segoe UI Semilight" panose="020B0402040204020203" pitchFamily="34" charset="0"/>
                <a:ea typeface="Source Sans Pro"/>
                <a:cs typeface="Segoe UI Semilight" panose="020B0402040204020203" pitchFamily="34" charset="0"/>
              </a:defRPr>
            </a:lvl1pPr>
          </a:lstStyle>
          <a:p>
            <a:pPr marL="0" lvl="0" algn="ctr" defTabSz="914400">
              <a:buClr>
                <a:schemeClr val="dk1"/>
              </a:buClr>
              <a:buSzPct val="25000"/>
            </a:pPr>
            <a:r>
              <a:rPr lang="en-US" dirty="0"/>
              <a:t>Edit text styles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B443D061-7A3D-46C2-826A-BFFBAEB8C5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815629" y="1616014"/>
            <a:ext cx="1851471" cy="979133"/>
          </a:xfr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ctr">
              <a:spcBef>
                <a:spcPts val="400"/>
              </a:spcBef>
              <a:buNone/>
              <a:defRPr lang="en-US" sz="1000" kern="1200" dirty="0">
                <a:solidFill>
                  <a:srgbClr val="000000"/>
                </a:solidFill>
                <a:latin typeface="Segoe UI Semilight" panose="020B0402040204020203" pitchFamily="34" charset="0"/>
                <a:ea typeface="Source Sans Pro"/>
                <a:cs typeface="Segoe UI Semilight" panose="020B0402040204020203" pitchFamily="34" charset="0"/>
              </a:defRPr>
            </a:lvl1pPr>
          </a:lstStyle>
          <a:p>
            <a:pPr marL="0" lvl="0" algn="ctr" defTabSz="914400">
              <a:buClr>
                <a:schemeClr val="dk1"/>
              </a:buClr>
              <a:buSzPct val="25000"/>
            </a:pPr>
            <a:r>
              <a:rPr lang="en-US" dirty="0"/>
              <a:t>Edit text styles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CED8F80A-5D77-4412-9BF3-6223CFCB97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24680" y="1616014"/>
            <a:ext cx="1851471" cy="979133"/>
          </a:xfr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ctr">
              <a:spcBef>
                <a:spcPts val="400"/>
              </a:spcBef>
              <a:buNone/>
              <a:defRPr lang="en-US" sz="1000" kern="1200" dirty="0">
                <a:solidFill>
                  <a:srgbClr val="000000"/>
                </a:solidFill>
                <a:latin typeface="Segoe UI Semilight" panose="020B0402040204020203" pitchFamily="34" charset="0"/>
                <a:ea typeface="Source Sans Pro"/>
                <a:cs typeface="Segoe UI Semilight" panose="020B0402040204020203" pitchFamily="34" charset="0"/>
              </a:defRPr>
            </a:lvl1pPr>
          </a:lstStyle>
          <a:p>
            <a:pPr marL="0" lvl="0" algn="ctr" defTabSz="914400">
              <a:buClr>
                <a:schemeClr val="dk1"/>
              </a:buClr>
              <a:buSzPct val="25000"/>
            </a:pPr>
            <a:r>
              <a:rPr lang="en-US" dirty="0"/>
              <a:t>Edit text styles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B05EC8B5-BE37-4358-A7C5-4055CDD968D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76858" y="1616014"/>
            <a:ext cx="1851471" cy="979133"/>
          </a:xfr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ctr">
              <a:spcBef>
                <a:spcPts val="400"/>
              </a:spcBef>
              <a:buNone/>
              <a:defRPr lang="en-US" sz="1000" kern="1200" dirty="0">
                <a:solidFill>
                  <a:srgbClr val="000000"/>
                </a:solidFill>
                <a:latin typeface="Segoe UI Semilight" panose="020B0402040204020203" pitchFamily="34" charset="0"/>
                <a:ea typeface="Source Sans Pro"/>
                <a:cs typeface="Segoe UI Semilight" panose="020B0402040204020203" pitchFamily="34" charset="0"/>
              </a:defRPr>
            </a:lvl1pPr>
          </a:lstStyle>
          <a:p>
            <a:pPr marL="0" lvl="0" algn="ctr" defTabSz="914400">
              <a:buClr>
                <a:schemeClr val="dk1"/>
              </a:buClr>
              <a:buSzPct val="25000"/>
            </a:pPr>
            <a:r>
              <a:rPr lang="en-US" dirty="0"/>
              <a:t>Edit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D89658-0DED-448D-B6C1-2F01C8C7E81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0375" y="4076371"/>
            <a:ext cx="1852613" cy="230832"/>
          </a:xfrm>
        </p:spPr>
        <p:txBody>
          <a:bodyPr lIns="91440" tIns="45720" rIns="91440" bIns="45720"/>
          <a:lstStyle>
            <a:lvl1pPr marL="0" indent="0">
              <a:spcBef>
                <a:spcPts val="600"/>
              </a:spcBef>
              <a:buNone/>
              <a:defRPr sz="10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0" name="Text Placeholder 6">
            <a:extLst>
              <a:ext uri="{FF2B5EF4-FFF2-40B4-BE49-F238E27FC236}">
                <a16:creationId xmlns:a16="http://schemas.microsoft.com/office/drawing/2014/main" id="{02474F93-3897-4529-A5D4-E29439FB493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815629" y="4076371"/>
            <a:ext cx="1852613" cy="230832"/>
          </a:xfrm>
        </p:spPr>
        <p:txBody>
          <a:bodyPr lIns="91440" tIns="45720" rIns="91440" bIns="45720"/>
          <a:lstStyle>
            <a:lvl1pPr marL="0" indent="0">
              <a:spcBef>
                <a:spcPts val="600"/>
              </a:spcBef>
              <a:buNone/>
              <a:defRPr sz="10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1" name="Text Placeholder 6">
            <a:extLst>
              <a:ext uri="{FF2B5EF4-FFF2-40B4-BE49-F238E27FC236}">
                <a16:creationId xmlns:a16="http://schemas.microsoft.com/office/drawing/2014/main" id="{FE20D611-111B-41DB-AD1D-EDFCFACC14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170155" y="4076371"/>
            <a:ext cx="1852613" cy="230832"/>
          </a:xfrm>
        </p:spPr>
        <p:txBody>
          <a:bodyPr lIns="91440" tIns="45720" rIns="91440" bIns="45720"/>
          <a:lstStyle>
            <a:lvl1pPr marL="0" indent="0">
              <a:spcBef>
                <a:spcPts val="600"/>
              </a:spcBef>
              <a:buNone/>
              <a:defRPr sz="10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C190876E-5D34-4BCC-A423-E53A49600D2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520214" y="4076371"/>
            <a:ext cx="1852613" cy="230832"/>
          </a:xfrm>
        </p:spPr>
        <p:txBody>
          <a:bodyPr lIns="91440" tIns="45720" rIns="91440" bIns="45720"/>
          <a:lstStyle>
            <a:lvl1pPr marL="0" indent="0">
              <a:spcBef>
                <a:spcPts val="600"/>
              </a:spcBef>
              <a:buNone/>
              <a:defRPr sz="10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9CCEBD4B-9687-4985-87F8-756AF3DCD7C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876858" y="4076371"/>
            <a:ext cx="1852613" cy="230832"/>
          </a:xfrm>
        </p:spPr>
        <p:txBody>
          <a:bodyPr lIns="91440" tIns="45720" rIns="91440" bIns="45720"/>
          <a:lstStyle>
            <a:lvl1pPr marL="0" indent="0">
              <a:spcBef>
                <a:spcPts val="600"/>
              </a:spcBef>
              <a:buNone/>
              <a:defRPr sz="10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4" name="Text Placeholder 3">
            <a:extLst>
              <a:ext uri="{FF2B5EF4-FFF2-40B4-BE49-F238E27FC236}">
                <a16:creationId xmlns:a16="http://schemas.microsoft.com/office/drawing/2014/main" id="{7AA3D0D3-E025-43DF-8745-2D743A0E28D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70155" y="1616014"/>
            <a:ext cx="1851471" cy="979133"/>
          </a:xfr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lvl1pPr marL="0" indent="0" algn="ctr">
              <a:spcBef>
                <a:spcPts val="400"/>
              </a:spcBef>
              <a:buNone/>
              <a:defRPr lang="en-US" sz="1000" kern="1200" dirty="0">
                <a:solidFill>
                  <a:srgbClr val="000000"/>
                </a:solidFill>
                <a:latin typeface="Segoe UI Semilight" panose="020B0402040204020203" pitchFamily="34" charset="0"/>
                <a:ea typeface="Source Sans Pro"/>
                <a:cs typeface="Segoe UI Semilight" panose="020B0402040204020203" pitchFamily="34" charset="0"/>
              </a:defRPr>
            </a:lvl1pPr>
          </a:lstStyle>
          <a:p>
            <a:pPr marL="0" lvl="0" algn="ctr" defTabSz="914400">
              <a:buClr>
                <a:schemeClr val="dk1"/>
              </a:buClr>
              <a:buSzPct val="25000"/>
            </a:pPr>
            <a:r>
              <a:rPr lang="en-US" dirty="0"/>
              <a:t>Edit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0B74FC-F2A8-4B5F-9446-7CC56453397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60375" y="1118054"/>
            <a:ext cx="1852201" cy="230832"/>
          </a:xfrm>
        </p:spPr>
        <p:txBody>
          <a:bodyPr lIns="91440" tIns="45720" rIns="91440" bIns="45720"/>
          <a:lstStyle>
            <a:lvl1pPr marL="0" indent="0" algn="ctr">
              <a:buNone/>
              <a:defRPr sz="100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0" name="Text Placeholder 8">
            <a:extLst>
              <a:ext uri="{FF2B5EF4-FFF2-40B4-BE49-F238E27FC236}">
                <a16:creationId xmlns:a16="http://schemas.microsoft.com/office/drawing/2014/main" id="{D69A43B4-AA32-41FD-99C5-A81F0E700EA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815629" y="1118054"/>
            <a:ext cx="1852201" cy="230832"/>
          </a:xfrm>
        </p:spPr>
        <p:txBody>
          <a:bodyPr lIns="91440" tIns="45720" rIns="91440" bIns="45720"/>
          <a:lstStyle>
            <a:lvl1pPr marL="0" indent="0" algn="ctr">
              <a:buNone/>
              <a:defRPr sz="100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1" name="Text Placeholder 8">
            <a:extLst>
              <a:ext uri="{FF2B5EF4-FFF2-40B4-BE49-F238E27FC236}">
                <a16:creationId xmlns:a16="http://schemas.microsoft.com/office/drawing/2014/main" id="{5FA31369-2905-4D12-83D3-189B9B41AAF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70155" y="1118054"/>
            <a:ext cx="1852201" cy="230832"/>
          </a:xfrm>
        </p:spPr>
        <p:txBody>
          <a:bodyPr lIns="91440" tIns="45720" rIns="91440" bIns="45720"/>
          <a:lstStyle>
            <a:lvl1pPr marL="0" indent="0" algn="ctr">
              <a:buNone/>
              <a:defRPr sz="100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2" name="Text Placeholder 8">
            <a:extLst>
              <a:ext uri="{FF2B5EF4-FFF2-40B4-BE49-F238E27FC236}">
                <a16:creationId xmlns:a16="http://schemas.microsoft.com/office/drawing/2014/main" id="{0AEA6DD8-9823-4C6E-AC96-BAB0D3C51EE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520626" y="1118054"/>
            <a:ext cx="1852201" cy="230832"/>
          </a:xfrm>
        </p:spPr>
        <p:txBody>
          <a:bodyPr lIns="91440" tIns="45720" rIns="91440" bIns="45720"/>
          <a:lstStyle>
            <a:lvl1pPr marL="0" indent="0" algn="ctr">
              <a:buNone/>
              <a:defRPr sz="100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3" name="Text Placeholder 8">
            <a:extLst>
              <a:ext uri="{FF2B5EF4-FFF2-40B4-BE49-F238E27FC236}">
                <a16:creationId xmlns:a16="http://schemas.microsoft.com/office/drawing/2014/main" id="{4BAB8459-6B53-4A05-9088-79E88E0400C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876128" y="1118054"/>
            <a:ext cx="1852201" cy="230832"/>
          </a:xfrm>
        </p:spPr>
        <p:txBody>
          <a:bodyPr lIns="91440" tIns="45720" rIns="91440" bIns="45720"/>
          <a:lstStyle>
            <a:lvl1pPr marL="0" indent="0" algn="ctr">
              <a:buNone/>
              <a:defRPr sz="100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821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0281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AC8BA-2822-4268-8012-1AC6D819C040}"/>
              </a:ext>
            </a:extLst>
          </p:cNvPr>
          <p:cNvSpPr/>
          <p:nvPr userDrawn="1"/>
        </p:nvSpPr>
        <p:spPr bwMode="auto">
          <a:xfrm rot="10800000">
            <a:off x="-1" y="0"/>
            <a:ext cx="6075175" cy="6878006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59978A-B6A8-4DF2-BAFD-2F541417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6" y="2383784"/>
            <a:ext cx="5245984" cy="899665"/>
          </a:xfrm>
        </p:spPr>
        <p:txBody>
          <a:bodyPr/>
          <a:lstStyle>
            <a:lvl1pPr>
              <a:defRPr lang="en-US" sz="3200" kern="0" spc="49" dirty="0">
                <a:solidFill>
                  <a:sysClr val="windowText" lastClr="000000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C8F30-DABB-468B-9E5B-AE6522F33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9096" y="3633930"/>
            <a:ext cx="4488274" cy="175124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/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400"/>
            </a:lvl3pPr>
            <a:lvl4pPr marL="0" indent="0">
              <a:spcAft>
                <a:spcPts val="600"/>
              </a:spcAft>
              <a:buNone/>
              <a:defRPr sz="1400"/>
            </a:lvl4pPr>
            <a:lvl5pPr marL="0" indent="0">
              <a:spcAft>
                <a:spcPts val="600"/>
              </a:spcAft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45F05-2A5C-4361-934C-961107DD4FBC}"/>
              </a:ext>
            </a:extLst>
          </p:cNvPr>
          <p:cNvCxnSpPr>
            <a:cxnSpLocks/>
          </p:cNvCxnSpPr>
          <p:nvPr userDrawn="1"/>
        </p:nvCxnSpPr>
        <p:spPr>
          <a:xfrm flipH="1">
            <a:off x="6679096" y="3510463"/>
            <a:ext cx="4488274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85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78916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20772" y="2291365"/>
            <a:ext cx="10249783" cy="10096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29379" y="4403248"/>
            <a:ext cx="10933243" cy="2163685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15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98736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786965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 believe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7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7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7763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2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47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47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5692890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02095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5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448108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786965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 believe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7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7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941164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717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  <p:bldP spid="7" grpId="2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9388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60350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476162"/>
            <a:ext cx="4853745" cy="2882136"/>
          </a:xfrm>
        </p:spPr>
        <p:txBody>
          <a:bodyPr wrap="square">
            <a:spAutoFit/>
          </a:bodyPr>
          <a:lstStyle>
            <a:lvl1pPr marL="0" indent="0">
              <a:spcAft>
                <a:spcPts val="1200"/>
              </a:spcAft>
              <a:buNone/>
              <a:defRPr/>
            </a:lvl1pPr>
            <a:lvl2pPr marL="0" indent="0">
              <a:spcAft>
                <a:spcPts val="1200"/>
              </a:spcAft>
              <a:buNone/>
              <a:defRPr/>
            </a:lvl2pPr>
            <a:lvl3pPr marL="0" indent="0">
              <a:spcAft>
                <a:spcPts val="1200"/>
              </a:spcAft>
              <a:buNone/>
              <a:defRPr/>
            </a:lvl3pPr>
            <a:lvl4pPr marL="0" indent="0">
              <a:spcAft>
                <a:spcPts val="1200"/>
              </a:spcAft>
              <a:buNone/>
              <a:defRPr/>
            </a:lvl4pPr>
            <a:lvl5pPr marL="0" indent="0"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70E33-7C3C-427A-98BD-06DE2C4E9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875" y="949325"/>
            <a:ext cx="6035040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224096" indent="0">
              <a:buNone/>
              <a:defRPr/>
            </a:lvl2pPr>
            <a:lvl3pPr marL="448193" indent="0">
              <a:buNone/>
              <a:defRPr/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9711C-15CB-4A9F-85D2-154DA23B09EA}"/>
              </a:ext>
            </a:extLst>
          </p:cNvPr>
          <p:cNvSpPr/>
          <p:nvPr userDrawn="1"/>
        </p:nvSpPr>
        <p:spPr bwMode="auto">
          <a:xfrm>
            <a:off x="6400800" y="-3843"/>
            <a:ext cx="5791200" cy="686184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33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0354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1278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2939418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  <p:bldP spid="7" grpId="2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7762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8635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8373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34561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942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65171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071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B69365-B741-4E17-A9F6-2F9D819B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0" kern="1200" cap="all" spc="80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+mj-lt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301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4985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AC8BA-2822-4268-8012-1AC6D819C040}"/>
              </a:ext>
            </a:extLst>
          </p:cNvPr>
          <p:cNvSpPr/>
          <p:nvPr userDrawn="1"/>
        </p:nvSpPr>
        <p:spPr bwMode="auto">
          <a:xfrm rot="10800000">
            <a:off x="-1" y="0"/>
            <a:ext cx="6075175" cy="6878006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59978A-B6A8-4DF2-BAFD-2F541417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6" y="2383784"/>
            <a:ext cx="5245984" cy="899665"/>
          </a:xfrm>
        </p:spPr>
        <p:txBody>
          <a:bodyPr/>
          <a:lstStyle>
            <a:lvl1pPr>
              <a:defRPr lang="en-US" sz="3200" kern="0" spc="49" dirty="0">
                <a:solidFill>
                  <a:sysClr val="windowText" lastClr="000000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C8F30-DABB-468B-9E5B-AE6522F33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9096" y="3633930"/>
            <a:ext cx="4488274" cy="175124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/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400"/>
            </a:lvl3pPr>
            <a:lvl4pPr marL="0" indent="0">
              <a:spcAft>
                <a:spcPts val="600"/>
              </a:spcAft>
              <a:buNone/>
              <a:defRPr sz="1400"/>
            </a:lvl4pPr>
            <a:lvl5pPr marL="0" indent="0">
              <a:spcAft>
                <a:spcPts val="600"/>
              </a:spcAft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45F05-2A5C-4361-934C-961107DD4FBC}"/>
              </a:ext>
            </a:extLst>
          </p:cNvPr>
          <p:cNvCxnSpPr>
            <a:cxnSpLocks/>
          </p:cNvCxnSpPr>
          <p:nvPr userDrawn="1"/>
        </p:nvCxnSpPr>
        <p:spPr>
          <a:xfrm flipH="1">
            <a:off x="6679096" y="3510463"/>
            <a:ext cx="4488274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60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7349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84592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20772" y="2291365"/>
            <a:ext cx="10249783" cy="10096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29379" y="4403248"/>
            <a:ext cx="10933243" cy="2163685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15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139647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819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83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374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617211" y="-219239"/>
            <a:ext cx="7816195" cy="7077239"/>
          </a:xfrm>
          <a:prstGeom prst="rect">
            <a:avLst/>
          </a:prstGeom>
          <a:gradFill flip="none" rotWithShape="1">
            <a:gsLst>
              <a:gs pos="0">
                <a:srgbClr val="02050D"/>
              </a:gs>
              <a:gs pos="100000">
                <a:srgbClr val="02050D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354061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08056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60350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476162"/>
            <a:ext cx="4853745" cy="2882136"/>
          </a:xfrm>
        </p:spPr>
        <p:txBody>
          <a:bodyPr wrap="square">
            <a:spAutoFit/>
          </a:bodyPr>
          <a:lstStyle>
            <a:lvl1pPr marL="0" indent="0">
              <a:spcAft>
                <a:spcPts val="1200"/>
              </a:spcAft>
              <a:buNone/>
              <a:defRPr/>
            </a:lvl1pPr>
            <a:lvl2pPr marL="0" indent="0">
              <a:spcAft>
                <a:spcPts val="1200"/>
              </a:spcAft>
              <a:buNone/>
              <a:defRPr/>
            </a:lvl2pPr>
            <a:lvl3pPr marL="0" indent="0">
              <a:spcAft>
                <a:spcPts val="1200"/>
              </a:spcAft>
              <a:buNone/>
              <a:defRPr/>
            </a:lvl3pPr>
            <a:lvl4pPr marL="0" indent="0">
              <a:spcAft>
                <a:spcPts val="1200"/>
              </a:spcAft>
              <a:buNone/>
              <a:defRPr/>
            </a:lvl4pPr>
            <a:lvl5pPr marL="0" indent="0"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70E33-7C3C-427A-98BD-06DE2C4E9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875" y="949325"/>
            <a:ext cx="6035040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224096" indent="0">
              <a:buNone/>
              <a:defRPr/>
            </a:lvl2pPr>
            <a:lvl3pPr marL="448193" indent="0">
              <a:buNone/>
              <a:defRPr/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9711C-15CB-4A9F-85D2-154DA23B09EA}"/>
              </a:ext>
            </a:extLst>
          </p:cNvPr>
          <p:cNvSpPr/>
          <p:nvPr userDrawn="1"/>
        </p:nvSpPr>
        <p:spPr bwMode="auto">
          <a:xfrm>
            <a:off x="6400800" y="-3843"/>
            <a:ext cx="5791200" cy="686184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39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15928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0"/>
            <a:ext cx="6350513" cy="1831739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28011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24776" y="1707780"/>
            <a:ext cx="5600305" cy="1798544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765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729107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0"/>
            <a:ext cx="11003610" cy="1798544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765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832652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1"/>
            <a:ext cx="6350513" cy="1907181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spcAft>
                <a:spcPts val="588"/>
              </a:spcAft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11460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6350512" cy="89966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1"/>
            <a:ext cx="6350513" cy="1907181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spcAft>
                <a:spcPts val="588"/>
              </a:spcAft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97732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696031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991537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6956488" cy="1997712"/>
          </a:xfrm>
        </p:spPr>
        <p:txBody>
          <a:bodyPr wrap="square"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95958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286766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450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18711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54445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269114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1835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46261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996004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0359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31791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9913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11595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30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109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389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151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1080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12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3143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40081" y="2292040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649800" cy="148470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0081" y="3497048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0081" y="4702054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88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527901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61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037853"/>
            <a:ext cx="11655840" cy="6699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3529" b="0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6533" y="1860034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tx2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14421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7462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 userDrawn="1"/>
        </p:nvSpPr>
        <p:spPr bwMode="auto">
          <a:xfrm>
            <a:off x="0" y="6335586"/>
            <a:ext cx="12192000" cy="5224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9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0" name="Freeform 539"/>
          <p:cNvSpPr>
            <a:spLocks noChangeAspect="1"/>
          </p:cNvSpPr>
          <p:nvPr userDrawn="1"/>
        </p:nvSpPr>
        <p:spPr bwMode="auto">
          <a:xfrm>
            <a:off x="9120902" y="5975156"/>
            <a:ext cx="1929367" cy="106089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9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181" name="Group 180"/>
          <p:cNvGrpSpPr/>
          <p:nvPr userDrawn="1"/>
        </p:nvGrpSpPr>
        <p:grpSpPr>
          <a:xfrm>
            <a:off x="9154998" y="6227209"/>
            <a:ext cx="1788758" cy="758621"/>
            <a:chOff x="4494770" y="2621197"/>
            <a:chExt cx="3127126" cy="1326043"/>
          </a:xfrm>
        </p:grpSpPr>
        <p:sp>
          <p:nvSpPr>
            <p:cNvPr id="182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90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6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98" name="Group 197"/>
          <p:cNvGrpSpPr/>
          <p:nvPr userDrawn="1"/>
        </p:nvGrpSpPr>
        <p:grpSpPr>
          <a:xfrm rot="16200000">
            <a:off x="2633733" y="3843615"/>
            <a:ext cx="178877" cy="5446342"/>
            <a:chOff x="9312007" y="34787"/>
            <a:chExt cx="1212906" cy="3143923"/>
          </a:xfrm>
        </p:grpSpPr>
        <p:sp>
          <p:nvSpPr>
            <p:cNvPr id="199" name="Bent Arrow 198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Bent Arrow 199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1" name="Bent Arrow 200"/>
          <p:cNvSpPr/>
          <p:nvPr userDrawn="1"/>
        </p:nvSpPr>
        <p:spPr bwMode="auto">
          <a:xfrm>
            <a:off x="5574503" y="6689583"/>
            <a:ext cx="3745038" cy="160320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Bent Arrow 201"/>
          <p:cNvSpPr/>
          <p:nvPr userDrawn="1"/>
        </p:nvSpPr>
        <p:spPr bwMode="auto">
          <a:xfrm rot="10800000" flipH="1">
            <a:off x="2009389" y="5731459"/>
            <a:ext cx="7689670" cy="743033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Bent Arrow 202"/>
          <p:cNvSpPr/>
          <p:nvPr userDrawn="1"/>
        </p:nvSpPr>
        <p:spPr bwMode="auto">
          <a:xfrm rot="10800000">
            <a:off x="11003730" y="6312003"/>
            <a:ext cx="695373" cy="26086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5" name="Bent Arrow 204"/>
          <p:cNvSpPr/>
          <p:nvPr userDrawn="1"/>
        </p:nvSpPr>
        <p:spPr bwMode="auto">
          <a:xfrm rot="16200000">
            <a:off x="11309973" y="6613545"/>
            <a:ext cx="319235" cy="260825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6" name="Freeform 15"/>
          <p:cNvSpPr>
            <a:spLocks noEditPoints="1"/>
          </p:cNvSpPr>
          <p:nvPr userDrawn="1"/>
        </p:nvSpPr>
        <p:spPr bwMode="auto">
          <a:xfrm>
            <a:off x="4302949" y="6603918"/>
            <a:ext cx="119171" cy="119188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7" name="Freeform 18"/>
          <p:cNvSpPr>
            <a:spLocks/>
          </p:cNvSpPr>
          <p:nvPr userDrawn="1"/>
        </p:nvSpPr>
        <p:spPr bwMode="auto">
          <a:xfrm>
            <a:off x="4344519" y="6468792"/>
            <a:ext cx="36722" cy="121960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8" name="Rectangle 207"/>
          <p:cNvSpPr/>
          <p:nvPr userDrawn="1"/>
        </p:nvSpPr>
        <p:spPr bwMode="auto">
          <a:xfrm>
            <a:off x="-212623" y="6858000"/>
            <a:ext cx="12617246" cy="768473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9" name="Rectangle 208"/>
          <p:cNvSpPr/>
          <p:nvPr userDrawn="1"/>
        </p:nvSpPr>
        <p:spPr bwMode="auto">
          <a:xfrm>
            <a:off x="-384182" y="6088046"/>
            <a:ext cx="384182" cy="768473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4" name="Rectangle 203"/>
          <p:cNvSpPr/>
          <p:nvPr userDrawn="1"/>
        </p:nvSpPr>
        <p:spPr bwMode="auto">
          <a:xfrm>
            <a:off x="0" y="5404123"/>
            <a:ext cx="12192000" cy="9386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/>
          <p:cNvSpPr/>
          <p:nvPr userDrawn="1"/>
        </p:nvSpPr>
        <p:spPr bwMode="auto">
          <a:xfrm>
            <a:off x="0" y="6342794"/>
            <a:ext cx="12192000" cy="515206"/>
          </a:xfrm>
          <a:prstGeom prst="rect">
            <a:avLst/>
          </a:prstGeom>
          <a:solidFill>
            <a:srgbClr val="0078D7">
              <a:alpha val="3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1" name="Picture 210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68139" y="6496726"/>
            <a:ext cx="918197" cy="2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931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3" y="228604"/>
            <a:ext cx="11151917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3" y="1447801"/>
            <a:ext cx="11151917" cy="20520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519250" y="6438437"/>
            <a:ext cx="2750003" cy="128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8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649487" y="6438716"/>
            <a:ext cx="2750003" cy="128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921163" y="6438716"/>
            <a:ext cx="2750003" cy="128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12783-0745-4B45-89C3-4C889D560545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8655116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 Placeholder 1"/>
          <p:cNvSpPr txBox="1">
            <a:spLocks/>
          </p:cNvSpPr>
          <p:nvPr userDrawn="1"/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4B8C21-472C-43AD-8B9F-5964D09AB204}" type="slidenum">
              <a:rPr lang="en-IN" sz="1200" smtClean="0"/>
              <a:pPr/>
              <a:t>‹#›</a:t>
            </a:fld>
            <a:endParaRPr lang="en-IN" sz="1200" dirty="0"/>
          </a:p>
        </p:txBody>
      </p:sp>
      <p:sp>
        <p:nvSpPr>
          <p:cNvPr id="192" name="Slide Number Placeholder 2"/>
          <p:cNvSpPr txBox="1">
            <a:spLocks/>
          </p:cNvSpPr>
          <p:nvPr userDrawn="1"/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4B8C21-472C-43AD-8B9F-5964D09AB204}" type="slidenum">
              <a:rPr lang="en-IN" sz="1200" smtClean="0"/>
              <a:pPr/>
              <a:t>‹#›</a:t>
            </a:fld>
            <a:endParaRPr lang="en-IN" sz="1200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0" y="-4991"/>
            <a:ext cx="12192000" cy="690790"/>
          </a:xfrm>
        </p:spPr>
        <p:txBody>
          <a:bodyPr>
            <a:normAutofit/>
          </a:bodyPr>
          <a:lstStyle>
            <a:lvl1pPr marL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</a:defRPr>
            </a:lvl1pPr>
          </a:lstStyle>
          <a:p>
            <a:pPr marL="0" lvl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sz="4400" spc="0">
                <a:ln>
                  <a:noFill/>
                </a:ln>
                <a:solidFill>
                  <a:srgbClr val="000000"/>
                </a:solidFill>
                <a:latin typeface="Segoe UI Light" panose="020B0502040204020203" pitchFamily="34" charset="0"/>
                <a:cs typeface="+mn-cs"/>
              </a:rPr>
              <a:t>Master Title 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+mn-cs"/>
              </a:rPr>
              <a:t>| </a:t>
            </a:r>
            <a:r>
              <a:rPr lang="en-US" sz="4400" b="0" kern="1200" cap="none" spc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+mn-cs"/>
              </a:rPr>
              <a:t>Sub-Title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9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177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3624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584068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3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3" y="2914177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1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1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3" y="2059075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09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39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3" y="1203973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7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7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3" y="348871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5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1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3" y="6334585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1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49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3" y="5479483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7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7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3" y="4624381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5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5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3" y="3769279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3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521518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457448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71" y="291107"/>
            <a:ext cx="11546397" cy="5992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02760"/>
            <a:ext cx="11653523" cy="188038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847363" y="6589034"/>
            <a:ext cx="1344637" cy="2689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FD3EB-6E92-49B7-9A3C-D26FC9804B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5907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97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8707A-FE38-4F53-9F99-D18ECCBF0EDF}"/>
              </a:ext>
            </a:extLst>
          </p:cNvPr>
          <p:cNvSpPr/>
          <p:nvPr userDrawn="1"/>
        </p:nvSpPr>
        <p:spPr bwMode="auto">
          <a:xfrm>
            <a:off x="-20173" y="-1"/>
            <a:ext cx="12212173" cy="23756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513"/>
            <a:ext cx="11662784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9E0EA0-8D6E-4590-9148-D98C2F03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6" y="1117461"/>
            <a:ext cx="11922123" cy="98796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>
                <a:solidFill>
                  <a:schemeClr val="bg1"/>
                </a:solidFill>
              </a:defRPr>
            </a:lvl1pPr>
            <a:lvl2pPr marL="224053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376AC-ED51-4E76-B89C-5B54E5AAF0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97406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93871F8-E8F5-4A32-8A74-A377B142F6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35064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2C3E02-CE73-4ECA-93F4-9A28E3166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2722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118543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 dirty="0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3876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71" y="80690"/>
            <a:ext cx="1317744" cy="123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89630" rIns="89630" bIns="8963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75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98B05B-806C-4FBD-8773-56BD1EF0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978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7071-2CE3-4EE3-8C29-2D915DE78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773108-B586-46FE-8001-6541E36726E2}"/>
              </a:ext>
            </a:extLst>
          </p:cNvPr>
          <p:cNvGrpSpPr/>
          <p:nvPr userDrawn="1"/>
        </p:nvGrpSpPr>
        <p:grpSpPr>
          <a:xfrm>
            <a:off x="1463933" y="1626536"/>
            <a:ext cx="8402940" cy="4263966"/>
            <a:chOff x="1463933" y="1626535"/>
            <a:chExt cx="8402940" cy="4263966"/>
          </a:xfrm>
          <a:solidFill>
            <a:schemeClr val="bg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560209-0B17-4019-AF87-E675865BF355}"/>
                </a:ext>
              </a:extLst>
            </p:cNvPr>
            <p:cNvSpPr/>
            <p:nvPr/>
          </p:nvSpPr>
          <p:spPr bwMode="auto">
            <a:xfrm>
              <a:off x="1598965" y="1626535"/>
              <a:ext cx="8267908" cy="42639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ight Bracket 4">
              <a:extLst>
                <a:ext uri="{FF2B5EF4-FFF2-40B4-BE49-F238E27FC236}">
                  <a16:creationId xmlns:a16="http://schemas.microsoft.com/office/drawing/2014/main" id="{6C964603-7A8B-4518-AC18-E736B3ACAAF2}"/>
                </a:ext>
              </a:extLst>
            </p:cNvPr>
            <p:cNvSpPr/>
            <p:nvPr/>
          </p:nvSpPr>
          <p:spPr>
            <a:xfrm>
              <a:off x="1463933" y="1626535"/>
              <a:ext cx="52618" cy="4114800"/>
            </a:xfrm>
            <a:prstGeom prst="rightBracket">
              <a:avLst/>
            </a:prstGeom>
            <a:grpFill/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6D374F3-6EC0-4D2B-AB2B-09686ADCFF6F}"/>
              </a:ext>
            </a:extLst>
          </p:cNvPr>
          <p:cNvGrpSpPr/>
          <p:nvPr userDrawn="1"/>
        </p:nvGrpSpPr>
        <p:grpSpPr>
          <a:xfrm>
            <a:off x="255026" y="1708982"/>
            <a:ext cx="1087157" cy="961394"/>
            <a:chOff x="255025" y="1708982"/>
            <a:chExt cx="1087157" cy="961394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3611954-2E0D-46C1-A49E-FD0FD39537A0}"/>
                </a:ext>
              </a:extLst>
            </p:cNvPr>
            <p:cNvSpPr txBox="1"/>
            <p:nvPr/>
          </p:nvSpPr>
          <p:spPr>
            <a:xfrm>
              <a:off x="255025" y="2326949"/>
              <a:ext cx="1087157" cy="343427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algn="ctr" defTabSz="932418">
                <a:defRPr/>
              </a:pPr>
              <a:r>
                <a:rPr lang="en-US" sz="8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SENSORS AND IOT</a:t>
              </a:r>
            </a:p>
            <a:p>
              <a:pPr algn="ctr" defTabSz="932418">
                <a:defRPr/>
              </a:pPr>
              <a:r>
                <a:rPr lang="en-US" sz="8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(UNSTRUCTURED)</a:t>
              </a: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FF88576-8520-44A1-94DF-A821E4A52E42}"/>
                </a:ext>
              </a:extLst>
            </p:cNvPr>
            <p:cNvGrpSpPr/>
            <p:nvPr/>
          </p:nvGrpSpPr>
          <p:grpSpPr>
            <a:xfrm>
              <a:off x="371360" y="1708982"/>
              <a:ext cx="854487" cy="632758"/>
              <a:chOff x="10141337" y="3202590"/>
              <a:chExt cx="1753007" cy="1298123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CF042403-BA51-4B45-A3BA-30CFC4FE2C93}"/>
                  </a:ext>
                </a:extLst>
              </p:cNvPr>
              <p:cNvGrpSpPr/>
              <p:nvPr/>
            </p:nvGrpSpPr>
            <p:grpSpPr>
              <a:xfrm>
                <a:off x="10141337" y="3202590"/>
                <a:ext cx="1753007" cy="1194252"/>
                <a:chOff x="7846467" y="4929486"/>
                <a:chExt cx="1534842" cy="1045625"/>
              </a:xfrm>
            </p:grpSpPr>
            <p:sp>
              <p:nvSpPr>
                <p:cNvPr id="215" name="Freeform 74">
                  <a:extLst>
                    <a:ext uri="{FF2B5EF4-FFF2-40B4-BE49-F238E27FC236}">
                      <a16:creationId xmlns:a16="http://schemas.microsoft.com/office/drawing/2014/main" id="{031FB632-41B3-483C-BFA0-21DBD0CBC90D}"/>
                    </a:ext>
                  </a:extLst>
                </p:cNvPr>
                <p:cNvSpPr/>
                <p:nvPr/>
              </p:nvSpPr>
              <p:spPr bwMode="auto">
                <a:xfrm>
                  <a:off x="7846467" y="4941974"/>
                  <a:ext cx="1534842" cy="966112"/>
                </a:xfrm>
                <a:custGeom>
                  <a:avLst/>
                  <a:gdLst>
                    <a:gd name="connsiteX0" fmla="*/ 2240131 w 3865951"/>
                    <a:gd name="connsiteY0" fmla="*/ 0 h 2433435"/>
                    <a:gd name="connsiteX1" fmla="*/ 3431954 w 3865951"/>
                    <a:gd name="connsiteY1" fmla="*/ 1191823 h 2433435"/>
                    <a:gd name="connsiteX2" fmla="*/ 3407740 w 3865951"/>
                    <a:gd name="connsiteY2" fmla="*/ 1432017 h 2433435"/>
                    <a:gd name="connsiteX3" fmla="*/ 3363580 w 3865951"/>
                    <a:gd name="connsiteY3" fmla="*/ 1574277 h 2433435"/>
                    <a:gd name="connsiteX4" fmla="*/ 3436372 w 3865951"/>
                    <a:gd name="connsiteY4" fmla="*/ 1574277 h 2433435"/>
                    <a:gd name="connsiteX5" fmla="*/ 3865951 w 3865951"/>
                    <a:gd name="connsiteY5" fmla="*/ 2003856 h 2433435"/>
                    <a:gd name="connsiteX6" fmla="*/ 3865950 w 3865951"/>
                    <a:gd name="connsiteY6" fmla="*/ 2003856 h 2433435"/>
                    <a:gd name="connsiteX7" fmla="*/ 3436371 w 3865951"/>
                    <a:gd name="connsiteY7" fmla="*/ 2433435 h 2433435"/>
                    <a:gd name="connsiteX8" fmla="*/ 1694384 w 3865951"/>
                    <a:gd name="connsiteY8" fmla="*/ 2433434 h 2433435"/>
                    <a:gd name="connsiteX9" fmla="*/ 770876 w 3865951"/>
                    <a:gd name="connsiteY9" fmla="*/ 2433434 h 2433435"/>
                    <a:gd name="connsiteX10" fmla="*/ 0 w 3865951"/>
                    <a:gd name="connsiteY10" fmla="*/ 1662558 h 2433435"/>
                    <a:gd name="connsiteX11" fmla="*/ 770876 w 3865951"/>
                    <a:gd name="connsiteY11" fmla="*/ 891682 h 2433435"/>
                    <a:gd name="connsiteX12" fmla="*/ 1091130 w 3865951"/>
                    <a:gd name="connsiteY12" fmla="*/ 891682 h 2433435"/>
                    <a:gd name="connsiteX13" fmla="*/ 1141967 w 3865951"/>
                    <a:gd name="connsiteY13" fmla="*/ 727911 h 2433435"/>
                    <a:gd name="connsiteX14" fmla="*/ 2240131 w 3865951"/>
                    <a:gd name="connsiteY14" fmla="*/ 0 h 243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65951" h="2433435">
                      <a:moveTo>
                        <a:pt x="2240131" y="0"/>
                      </a:moveTo>
                      <a:cubicBezTo>
                        <a:pt x="2898357" y="0"/>
                        <a:pt x="3431954" y="533597"/>
                        <a:pt x="3431954" y="1191823"/>
                      </a:cubicBezTo>
                      <a:cubicBezTo>
                        <a:pt x="3431954" y="1274101"/>
                        <a:pt x="3423617" y="1354432"/>
                        <a:pt x="3407740" y="1432017"/>
                      </a:cubicBezTo>
                      <a:lnTo>
                        <a:pt x="3363580" y="1574277"/>
                      </a:lnTo>
                      <a:lnTo>
                        <a:pt x="3436372" y="1574277"/>
                      </a:lnTo>
                      <a:cubicBezTo>
                        <a:pt x="3673622" y="1574277"/>
                        <a:pt x="3865951" y="1766606"/>
                        <a:pt x="3865951" y="2003856"/>
                      </a:cubicBezTo>
                      <a:lnTo>
                        <a:pt x="3865950" y="2003856"/>
                      </a:lnTo>
                      <a:cubicBezTo>
                        <a:pt x="3865950" y="2241106"/>
                        <a:pt x="3673621" y="2433435"/>
                        <a:pt x="3436371" y="2433435"/>
                      </a:cubicBezTo>
                      <a:lnTo>
                        <a:pt x="1694384" y="2433434"/>
                      </a:lnTo>
                      <a:lnTo>
                        <a:pt x="770876" y="2433434"/>
                      </a:lnTo>
                      <a:cubicBezTo>
                        <a:pt x="345133" y="2433434"/>
                        <a:pt x="0" y="2088301"/>
                        <a:pt x="0" y="1662558"/>
                      </a:cubicBezTo>
                      <a:cubicBezTo>
                        <a:pt x="0" y="1236815"/>
                        <a:pt x="345133" y="891682"/>
                        <a:pt x="770876" y="891682"/>
                      </a:cubicBezTo>
                      <a:lnTo>
                        <a:pt x="1091130" y="891682"/>
                      </a:lnTo>
                      <a:lnTo>
                        <a:pt x="1141967" y="727911"/>
                      </a:lnTo>
                      <a:cubicBezTo>
                        <a:pt x="1322896" y="300148"/>
                        <a:pt x="1746462" y="0"/>
                        <a:pt x="2240131" y="0"/>
                      </a:cubicBezTo>
                      <a:close/>
                    </a:path>
                  </a:pathLst>
                </a:custGeom>
                <a:solidFill>
                  <a:srgbClr val="D0E7F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6" name="Freeform 75">
                  <a:extLst>
                    <a:ext uri="{FF2B5EF4-FFF2-40B4-BE49-F238E27FC236}">
                      <a16:creationId xmlns:a16="http://schemas.microsoft.com/office/drawing/2014/main" id="{5A46B538-63A7-41F0-B5A9-32A5E22A7D44}"/>
                    </a:ext>
                  </a:extLst>
                </p:cNvPr>
                <p:cNvSpPr/>
                <p:nvPr/>
              </p:nvSpPr>
              <p:spPr bwMode="auto">
                <a:xfrm flipH="1">
                  <a:off x="8684278" y="5180746"/>
                  <a:ext cx="384116" cy="794365"/>
                </a:xfrm>
                <a:custGeom>
                  <a:avLst/>
                  <a:gdLst>
                    <a:gd name="connsiteX0" fmla="*/ 0 w 384116"/>
                    <a:gd name="connsiteY0" fmla="*/ 0 h 948393"/>
                    <a:gd name="connsiteX1" fmla="*/ 0 w 384116"/>
                    <a:gd name="connsiteY1" fmla="*/ 241347 h 948393"/>
                    <a:gd name="connsiteX2" fmla="*/ 197157 w 384116"/>
                    <a:gd name="connsiteY2" fmla="*/ 241347 h 948393"/>
                    <a:gd name="connsiteX3" fmla="*/ 197157 w 384116"/>
                    <a:gd name="connsiteY3" fmla="*/ 367120 h 948393"/>
                    <a:gd name="connsiteX4" fmla="*/ 384116 w 384116"/>
                    <a:gd name="connsiteY4" fmla="*/ 367120 h 948393"/>
                    <a:gd name="connsiteX5" fmla="*/ 384116 w 384116"/>
                    <a:gd name="connsiteY5" fmla="*/ 948393 h 948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4116" h="948393">
                      <a:moveTo>
                        <a:pt x="0" y="0"/>
                      </a:moveTo>
                      <a:lnTo>
                        <a:pt x="0" y="241347"/>
                      </a:lnTo>
                      <a:lnTo>
                        <a:pt x="197157" y="241347"/>
                      </a:lnTo>
                      <a:lnTo>
                        <a:pt x="197157" y="367120"/>
                      </a:lnTo>
                      <a:lnTo>
                        <a:pt x="384116" y="367120"/>
                      </a:lnTo>
                      <a:lnTo>
                        <a:pt x="384116" y="948393"/>
                      </a:lnTo>
                    </a:path>
                  </a:pathLst>
                </a:custGeom>
                <a:noFill/>
                <a:ln w="19050">
                  <a:solidFill>
                    <a:schemeClr val="bg1"/>
                  </a:solidFill>
                  <a:headEnd type="triangl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50796E74-59F3-455F-B514-9B4EE2644896}"/>
                    </a:ext>
                  </a:extLst>
                </p:cNvPr>
                <p:cNvGrpSpPr/>
                <p:nvPr/>
              </p:nvGrpSpPr>
              <p:grpSpPr>
                <a:xfrm>
                  <a:off x="7945970" y="4929486"/>
                  <a:ext cx="841081" cy="1040471"/>
                  <a:chOff x="7945970" y="4929486"/>
                  <a:chExt cx="841081" cy="1040471"/>
                </a:xfrm>
              </p:grpSpPr>
              <p:sp>
                <p:nvSpPr>
                  <p:cNvPr id="218" name="Freeform 77">
                    <a:extLst>
                      <a:ext uri="{FF2B5EF4-FFF2-40B4-BE49-F238E27FC236}">
                        <a16:creationId xmlns:a16="http://schemas.microsoft.com/office/drawing/2014/main" id="{1417D3BA-C2EF-4695-B6AE-FC3636FEAD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74319" y="4997770"/>
                    <a:ext cx="312732" cy="972187"/>
                  </a:xfrm>
                  <a:custGeom>
                    <a:avLst/>
                    <a:gdLst>
                      <a:gd name="connsiteX0" fmla="*/ 105377 w 312732"/>
                      <a:gd name="connsiteY0" fmla="*/ 0 h 972187"/>
                      <a:gd name="connsiteX1" fmla="*/ 105377 w 312732"/>
                      <a:gd name="connsiteY1" fmla="*/ 169963 h 972187"/>
                      <a:gd name="connsiteX2" fmla="*/ 312732 w 312732"/>
                      <a:gd name="connsiteY2" fmla="*/ 169963 h 972187"/>
                      <a:gd name="connsiteX3" fmla="*/ 312732 w 312732"/>
                      <a:gd name="connsiteY3" fmla="*/ 282138 h 972187"/>
                      <a:gd name="connsiteX4" fmla="*/ 0 w 312732"/>
                      <a:gd name="connsiteY4" fmla="*/ 282138 h 972187"/>
                      <a:gd name="connsiteX5" fmla="*/ 0 w 312732"/>
                      <a:gd name="connsiteY5" fmla="*/ 972187 h 972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2732" h="972187">
                        <a:moveTo>
                          <a:pt x="105377" y="0"/>
                        </a:moveTo>
                        <a:lnTo>
                          <a:pt x="105377" y="169963"/>
                        </a:lnTo>
                        <a:lnTo>
                          <a:pt x="312732" y="169963"/>
                        </a:lnTo>
                        <a:lnTo>
                          <a:pt x="312732" y="282138"/>
                        </a:lnTo>
                        <a:lnTo>
                          <a:pt x="0" y="282138"/>
                        </a:lnTo>
                        <a:lnTo>
                          <a:pt x="0" y="972187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219" name="Freeform 78">
                    <a:extLst>
                      <a:ext uri="{FF2B5EF4-FFF2-40B4-BE49-F238E27FC236}">
                        <a16:creationId xmlns:a16="http://schemas.microsoft.com/office/drawing/2014/main" id="{22362115-5091-4647-A94F-94ED8AF116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45970" y="4929486"/>
                    <a:ext cx="384116" cy="948393"/>
                  </a:xfrm>
                  <a:custGeom>
                    <a:avLst/>
                    <a:gdLst>
                      <a:gd name="connsiteX0" fmla="*/ 0 w 384116"/>
                      <a:gd name="connsiteY0" fmla="*/ 0 h 948393"/>
                      <a:gd name="connsiteX1" fmla="*/ 0 w 384116"/>
                      <a:gd name="connsiteY1" fmla="*/ 241347 h 948393"/>
                      <a:gd name="connsiteX2" fmla="*/ 197157 w 384116"/>
                      <a:gd name="connsiteY2" fmla="*/ 241347 h 948393"/>
                      <a:gd name="connsiteX3" fmla="*/ 197157 w 384116"/>
                      <a:gd name="connsiteY3" fmla="*/ 367120 h 948393"/>
                      <a:gd name="connsiteX4" fmla="*/ 384116 w 384116"/>
                      <a:gd name="connsiteY4" fmla="*/ 367120 h 948393"/>
                      <a:gd name="connsiteX5" fmla="*/ 384116 w 384116"/>
                      <a:gd name="connsiteY5" fmla="*/ 948393 h 948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84116" h="948393">
                        <a:moveTo>
                          <a:pt x="0" y="0"/>
                        </a:moveTo>
                        <a:lnTo>
                          <a:pt x="0" y="241347"/>
                        </a:lnTo>
                        <a:lnTo>
                          <a:pt x="197157" y="241347"/>
                        </a:lnTo>
                        <a:lnTo>
                          <a:pt x="197157" y="367120"/>
                        </a:lnTo>
                        <a:lnTo>
                          <a:pt x="384116" y="367120"/>
                        </a:lnTo>
                        <a:lnTo>
                          <a:pt x="384116" y="948393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220" name="Freeform 79">
                    <a:extLst>
                      <a:ext uri="{FF2B5EF4-FFF2-40B4-BE49-F238E27FC236}">
                        <a16:creationId xmlns:a16="http://schemas.microsoft.com/office/drawing/2014/main" id="{EF9278B9-E1EE-4F46-83BD-9502676738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87203" y="5346230"/>
                    <a:ext cx="145113" cy="589224"/>
                  </a:xfrm>
                  <a:custGeom>
                    <a:avLst/>
                    <a:gdLst>
                      <a:gd name="connsiteX0" fmla="*/ 105377 w 312732"/>
                      <a:gd name="connsiteY0" fmla="*/ 0 h 972187"/>
                      <a:gd name="connsiteX1" fmla="*/ 105377 w 312732"/>
                      <a:gd name="connsiteY1" fmla="*/ 169963 h 972187"/>
                      <a:gd name="connsiteX2" fmla="*/ 312732 w 312732"/>
                      <a:gd name="connsiteY2" fmla="*/ 169963 h 972187"/>
                      <a:gd name="connsiteX3" fmla="*/ 312732 w 312732"/>
                      <a:gd name="connsiteY3" fmla="*/ 282138 h 972187"/>
                      <a:gd name="connsiteX4" fmla="*/ 0 w 312732"/>
                      <a:gd name="connsiteY4" fmla="*/ 282138 h 972187"/>
                      <a:gd name="connsiteX5" fmla="*/ 0 w 312732"/>
                      <a:gd name="connsiteY5" fmla="*/ 972187 h 972187"/>
                      <a:gd name="connsiteX0" fmla="*/ 105378 w 312732"/>
                      <a:gd name="connsiteY0" fmla="*/ 0 h 1269831"/>
                      <a:gd name="connsiteX1" fmla="*/ 105377 w 312732"/>
                      <a:gd name="connsiteY1" fmla="*/ 467607 h 1269831"/>
                      <a:gd name="connsiteX2" fmla="*/ 312732 w 312732"/>
                      <a:gd name="connsiteY2" fmla="*/ 467607 h 1269831"/>
                      <a:gd name="connsiteX3" fmla="*/ 312732 w 312732"/>
                      <a:gd name="connsiteY3" fmla="*/ 579782 h 1269831"/>
                      <a:gd name="connsiteX4" fmla="*/ 0 w 312732"/>
                      <a:gd name="connsiteY4" fmla="*/ 579782 h 1269831"/>
                      <a:gd name="connsiteX5" fmla="*/ 0 w 312732"/>
                      <a:gd name="connsiteY5" fmla="*/ 1269831 h 1269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2732" h="1269831">
                        <a:moveTo>
                          <a:pt x="105378" y="0"/>
                        </a:moveTo>
                        <a:cubicBezTo>
                          <a:pt x="105378" y="155869"/>
                          <a:pt x="105377" y="311738"/>
                          <a:pt x="105377" y="467607"/>
                        </a:cubicBezTo>
                        <a:lnTo>
                          <a:pt x="312732" y="467607"/>
                        </a:lnTo>
                        <a:lnTo>
                          <a:pt x="312732" y="579782"/>
                        </a:lnTo>
                        <a:lnTo>
                          <a:pt x="0" y="579782"/>
                        </a:lnTo>
                        <a:lnTo>
                          <a:pt x="0" y="1269831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</p:grp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2C99C56-27A7-402D-AA4F-4F1270894617}"/>
                  </a:ext>
                </a:extLst>
              </p:cNvPr>
              <p:cNvGrpSpPr/>
              <p:nvPr/>
            </p:nvGrpSpPr>
            <p:grpSpPr>
              <a:xfrm>
                <a:off x="11183606" y="3473584"/>
                <a:ext cx="251959" cy="380267"/>
                <a:chOff x="7708558" y="5425736"/>
                <a:chExt cx="320989" cy="484450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78E9F5B4-E25F-48E2-8DA3-CFF63FFEEB0E}"/>
                    </a:ext>
                  </a:extLst>
                </p:cNvPr>
                <p:cNvGrpSpPr/>
                <p:nvPr/>
              </p:nvGrpSpPr>
              <p:grpSpPr>
                <a:xfrm>
                  <a:off x="7708558" y="5425736"/>
                  <a:ext cx="320989" cy="484450"/>
                  <a:chOff x="3256218" y="3404690"/>
                  <a:chExt cx="715704" cy="1109833"/>
                </a:xfrm>
              </p:grpSpPr>
              <p:grpSp>
                <p:nvGrpSpPr>
                  <p:cNvPr id="206" name="Group 205">
                    <a:extLst>
                      <a:ext uri="{FF2B5EF4-FFF2-40B4-BE49-F238E27FC236}">
                        <a16:creationId xmlns:a16="http://schemas.microsoft.com/office/drawing/2014/main" id="{0766DFD0-8415-44EB-9314-B4FA8DCA651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256218" y="3404690"/>
                    <a:ext cx="715704" cy="1109833"/>
                    <a:chOff x="6446738" y="4659402"/>
                    <a:chExt cx="1004711" cy="1557995"/>
                  </a:xfrm>
                </p:grpSpPr>
                <p:sp>
                  <p:nvSpPr>
                    <p:cNvPr id="211" name="Rounded Rectangle 88">
                      <a:extLst>
                        <a:ext uri="{FF2B5EF4-FFF2-40B4-BE49-F238E27FC236}">
                          <a16:creationId xmlns:a16="http://schemas.microsoft.com/office/drawing/2014/main" id="{C71F7AEC-931A-46D5-9944-50B53EE1B1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6738" y="4659402"/>
                      <a:ext cx="1004711" cy="1557995"/>
                    </a:xfrm>
                    <a:prstGeom prst="roundRect">
                      <a:avLst>
                        <a:gd name="adj" fmla="val 6467"/>
                      </a:avLst>
                    </a:prstGeom>
                    <a:solidFill>
                      <a:srgbClr val="2664B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12" name="Rectangle 211">
                      <a:extLst>
                        <a:ext uri="{FF2B5EF4-FFF2-40B4-BE49-F238E27FC236}">
                          <a16:creationId xmlns:a16="http://schemas.microsoft.com/office/drawing/2014/main" id="{64AE447A-2E98-4076-A701-13D4A243B2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3795" y="4845482"/>
                      <a:ext cx="870596" cy="116732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13" name="Rounded Rectangle 90">
                      <a:extLst>
                        <a:ext uri="{FF2B5EF4-FFF2-40B4-BE49-F238E27FC236}">
                          <a16:creationId xmlns:a16="http://schemas.microsoft.com/office/drawing/2014/main" id="{542297FE-C258-4CCD-BB3B-74CE6742F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9966" y="4716214"/>
                      <a:ext cx="358255" cy="4571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 dirty="0"/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2C7302C2-3192-4BF4-836F-20835A42E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0513" y="6039429"/>
                      <a:ext cx="137160" cy="13716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 dirty="0"/>
                    </a:p>
                  </p:txBody>
                </p:sp>
              </p:grpSp>
              <p:grpSp>
                <p:nvGrpSpPr>
                  <p:cNvPr id="207" name="Group 206">
                    <a:extLst>
                      <a:ext uri="{FF2B5EF4-FFF2-40B4-BE49-F238E27FC236}">
                        <a16:creationId xmlns:a16="http://schemas.microsoft.com/office/drawing/2014/main" id="{2ADD6454-E885-41F2-8993-8F1CA9B595AD}"/>
                      </a:ext>
                    </a:extLst>
                  </p:cNvPr>
                  <p:cNvGrpSpPr/>
                  <p:nvPr/>
                </p:nvGrpSpPr>
                <p:grpSpPr>
                  <a:xfrm>
                    <a:off x="3381774" y="3675996"/>
                    <a:ext cx="447207" cy="551677"/>
                    <a:chOff x="8055373" y="3635514"/>
                    <a:chExt cx="1066706" cy="1315899"/>
                  </a:xfrm>
                </p:grpSpPr>
                <p:sp>
                  <p:nvSpPr>
                    <p:cNvPr id="208" name="Freeform 85">
                      <a:extLst>
                        <a:ext uri="{FF2B5EF4-FFF2-40B4-BE49-F238E27FC236}">
                          <a16:creationId xmlns:a16="http://schemas.microsoft.com/office/drawing/2014/main" id="{D4C92275-0377-4AF1-AF50-68D88107D6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2535" y="3635514"/>
                      <a:ext cx="1049544" cy="562870"/>
                    </a:xfrm>
                    <a:custGeom>
                      <a:avLst/>
                      <a:gdLst>
                        <a:gd name="connsiteX0" fmla="*/ 268288 w 785813"/>
                        <a:gd name="connsiteY0" fmla="*/ 0 h 463550"/>
                        <a:gd name="connsiteX1" fmla="*/ 0 w 785813"/>
                        <a:gd name="connsiteY1" fmla="*/ 268288 h 463550"/>
                        <a:gd name="connsiteX2" fmla="*/ 220663 w 785813"/>
                        <a:gd name="connsiteY2" fmla="*/ 463550 h 463550"/>
                        <a:gd name="connsiteX3" fmla="*/ 228601 w 785813"/>
                        <a:gd name="connsiteY3" fmla="*/ 458788 h 463550"/>
                        <a:gd name="connsiteX4" fmla="*/ 785813 w 785813"/>
                        <a:gd name="connsiteY4" fmla="*/ 263525 h 463550"/>
                        <a:gd name="connsiteX5" fmla="*/ 268288 w 785813"/>
                        <a:gd name="connsiteY5" fmla="*/ 0 h 463550"/>
                        <a:gd name="connsiteX0" fmla="*/ 515938 w 1033463"/>
                        <a:gd name="connsiteY0" fmla="*/ 0 h 463550"/>
                        <a:gd name="connsiteX1" fmla="*/ 0 w 1033463"/>
                        <a:gd name="connsiteY1" fmla="*/ 257176 h 463550"/>
                        <a:gd name="connsiteX2" fmla="*/ 468313 w 1033463"/>
                        <a:gd name="connsiteY2" fmla="*/ 463550 h 463550"/>
                        <a:gd name="connsiteX3" fmla="*/ 476251 w 1033463"/>
                        <a:gd name="connsiteY3" fmla="*/ 458788 h 463550"/>
                        <a:gd name="connsiteX4" fmla="*/ 1033463 w 1033463"/>
                        <a:gd name="connsiteY4" fmla="*/ 263525 h 463550"/>
                        <a:gd name="connsiteX5" fmla="*/ 515938 w 1033463"/>
                        <a:gd name="connsiteY5" fmla="*/ 0 h 463550"/>
                        <a:gd name="connsiteX0" fmla="*/ 515938 w 1033463"/>
                        <a:gd name="connsiteY0" fmla="*/ 0 h 463550"/>
                        <a:gd name="connsiteX1" fmla="*/ 0 w 1033463"/>
                        <a:gd name="connsiteY1" fmla="*/ 257176 h 463550"/>
                        <a:gd name="connsiteX2" fmla="*/ 468313 w 1033463"/>
                        <a:gd name="connsiteY2" fmla="*/ 463550 h 463550"/>
                        <a:gd name="connsiteX3" fmla="*/ 1033463 w 1033463"/>
                        <a:gd name="connsiteY3" fmla="*/ 263525 h 463550"/>
                        <a:gd name="connsiteX4" fmla="*/ 515938 w 1033463"/>
                        <a:gd name="connsiteY4" fmla="*/ 0 h 463550"/>
                        <a:gd name="connsiteX0" fmla="*/ 515938 w 1033463"/>
                        <a:gd name="connsiteY0" fmla="*/ 0 h 527050"/>
                        <a:gd name="connsiteX1" fmla="*/ 0 w 1033463"/>
                        <a:gd name="connsiteY1" fmla="*/ 257176 h 527050"/>
                        <a:gd name="connsiteX2" fmla="*/ 509588 w 1033463"/>
                        <a:gd name="connsiteY2" fmla="*/ 527050 h 527050"/>
                        <a:gd name="connsiteX3" fmla="*/ 1033463 w 1033463"/>
                        <a:gd name="connsiteY3" fmla="*/ 263525 h 527050"/>
                        <a:gd name="connsiteX4" fmla="*/ 515938 w 1033463"/>
                        <a:gd name="connsiteY4" fmla="*/ 0 h 527050"/>
                        <a:gd name="connsiteX0" fmla="*/ 528638 w 1033463"/>
                        <a:gd name="connsiteY0" fmla="*/ 0 h 549275"/>
                        <a:gd name="connsiteX1" fmla="*/ 0 w 1033463"/>
                        <a:gd name="connsiteY1" fmla="*/ 279401 h 549275"/>
                        <a:gd name="connsiteX2" fmla="*/ 509588 w 1033463"/>
                        <a:gd name="connsiteY2" fmla="*/ 549275 h 549275"/>
                        <a:gd name="connsiteX3" fmla="*/ 1033463 w 1033463"/>
                        <a:gd name="connsiteY3" fmla="*/ 285750 h 549275"/>
                        <a:gd name="connsiteX4" fmla="*/ 528638 w 1033463"/>
                        <a:gd name="connsiteY4" fmla="*/ 0 h 549275"/>
                        <a:gd name="connsiteX0" fmla="*/ 528638 w 1044576"/>
                        <a:gd name="connsiteY0" fmla="*/ 0 h 549275"/>
                        <a:gd name="connsiteX1" fmla="*/ 0 w 1044576"/>
                        <a:gd name="connsiteY1" fmla="*/ 279401 h 549275"/>
                        <a:gd name="connsiteX2" fmla="*/ 509588 w 1044576"/>
                        <a:gd name="connsiteY2" fmla="*/ 549275 h 549275"/>
                        <a:gd name="connsiteX3" fmla="*/ 1044576 w 1044576"/>
                        <a:gd name="connsiteY3" fmla="*/ 285750 h 549275"/>
                        <a:gd name="connsiteX4" fmla="*/ 528638 w 1044576"/>
                        <a:gd name="connsiteY4" fmla="*/ 0 h 549275"/>
                        <a:gd name="connsiteX0" fmla="*/ 528638 w 1044576"/>
                        <a:gd name="connsiteY0" fmla="*/ 0 h 560388"/>
                        <a:gd name="connsiteX1" fmla="*/ 0 w 1044576"/>
                        <a:gd name="connsiteY1" fmla="*/ 290514 h 560388"/>
                        <a:gd name="connsiteX2" fmla="*/ 509588 w 1044576"/>
                        <a:gd name="connsiteY2" fmla="*/ 560388 h 560388"/>
                        <a:gd name="connsiteX3" fmla="*/ 1044576 w 1044576"/>
                        <a:gd name="connsiteY3" fmla="*/ 296863 h 560388"/>
                        <a:gd name="connsiteX4" fmla="*/ 528638 w 1044576"/>
                        <a:gd name="connsiteY4" fmla="*/ 0 h 560388"/>
                        <a:gd name="connsiteX0" fmla="*/ 543542 w 1059480"/>
                        <a:gd name="connsiteY0" fmla="*/ 0 h 560388"/>
                        <a:gd name="connsiteX1" fmla="*/ 0 w 1059480"/>
                        <a:gd name="connsiteY1" fmla="*/ 307903 h 560388"/>
                        <a:gd name="connsiteX2" fmla="*/ 524492 w 1059480"/>
                        <a:gd name="connsiteY2" fmla="*/ 560388 h 560388"/>
                        <a:gd name="connsiteX3" fmla="*/ 1059480 w 1059480"/>
                        <a:gd name="connsiteY3" fmla="*/ 296863 h 560388"/>
                        <a:gd name="connsiteX4" fmla="*/ 543542 w 1059480"/>
                        <a:gd name="connsiteY4" fmla="*/ 0 h 560388"/>
                        <a:gd name="connsiteX0" fmla="*/ 543542 w 1049544"/>
                        <a:gd name="connsiteY0" fmla="*/ 0 h 560388"/>
                        <a:gd name="connsiteX1" fmla="*/ 0 w 1049544"/>
                        <a:gd name="connsiteY1" fmla="*/ 307903 h 560388"/>
                        <a:gd name="connsiteX2" fmla="*/ 524492 w 1049544"/>
                        <a:gd name="connsiteY2" fmla="*/ 560388 h 560388"/>
                        <a:gd name="connsiteX3" fmla="*/ 1049544 w 1049544"/>
                        <a:gd name="connsiteY3" fmla="*/ 294380 h 560388"/>
                        <a:gd name="connsiteX4" fmla="*/ 543542 w 1049544"/>
                        <a:gd name="connsiteY4" fmla="*/ 0 h 560388"/>
                        <a:gd name="connsiteX0" fmla="*/ 543542 w 1049544"/>
                        <a:gd name="connsiteY0" fmla="*/ 0 h 562871"/>
                        <a:gd name="connsiteX1" fmla="*/ 0 w 1049544"/>
                        <a:gd name="connsiteY1" fmla="*/ 307903 h 562871"/>
                        <a:gd name="connsiteX2" fmla="*/ 507104 w 1049544"/>
                        <a:gd name="connsiteY2" fmla="*/ 562871 h 562871"/>
                        <a:gd name="connsiteX3" fmla="*/ 1049544 w 1049544"/>
                        <a:gd name="connsiteY3" fmla="*/ 294380 h 562871"/>
                        <a:gd name="connsiteX4" fmla="*/ 543542 w 1049544"/>
                        <a:gd name="connsiteY4" fmla="*/ 0 h 562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9544" h="562871">
                          <a:moveTo>
                            <a:pt x="543542" y="0"/>
                          </a:moveTo>
                          <a:lnTo>
                            <a:pt x="0" y="307903"/>
                          </a:lnTo>
                          <a:lnTo>
                            <a:pt x="507104" y="562871"/>
                          </a:lnTo>
                          <a:lnTo>
                            <a:pt x="1049544" y="294380"/>
                          </a:lnTo>
                          <a:lnTo>
                            <a:pt x="543542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8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 dirty="0"/>
                    </a:p>
                  </p:txBody>
                </p:sp>
                <p:sp>
                  <p:nvSpPr>
                    <p:cNvPr id="209" name="Freeform 86">
                      <a:extLst>
                        <a:ext uri="{FF2B5EF4-FFF2-40B4-BE49-F238E27FC236}">
                          <a16:creationId xmlns:a16="http://schemas.microsoft.com/office/drawing/2014/main" id="{2AF7A9D4-2FBF-40F5-9A2E-35A1A9439C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5373" y="3970338"/>
                      <a:ext cx="517525" cy="981075"/>
                    </a:xfrm>
                    <a:custGeom>
                      <a:avLst/>
                      <a:gdLst>
                        <a:gd name="connsiteX0" fmla="*/ 0 w 517525"/>
                        <a:gd name="connsiteY0" fmla="*/ 0 h 981075"/>
                        <a:gd name="connsiteX1" fmla="*/ 0 w 517525"/>
                        <a:gd name="connsiteY1" fmla="*/ 669925 h 981075"/>
                        <a:gd name="connsiteX2" fmla="*/ 517525 w 517525"/>
                        <a:gd name="connsiteY2" fmla="*/ 981075 h 981075"/>
                        <a:gd name="connsiteX3" fmla="*/ 517525 w 517525"/>
                        <a:gd name="connsiteY3" fmla="*/ 258762 h 981075"/>
                        <a:gd name="connsiteX4" fmla="*/ 0 w 517525"/>
                        <a:gd name="connsiteY4" fmla="*/ 0 h 98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7525" h="981075">
                          <a:moveTo>
                            <a:pt x="0" y="0"/>
                          </a:moveTo>
                          <a:lnTo>
                            <a:pt x="0" y="669925"/>
                          </a:lnTo>
                          <a:lnTo>
                            <a:pt x="517525" y="981075"/>
                          </a:lnTo>
                          <a:lnTo>
                            <a:pt x="517525" y="25876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5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 dirty="0"/>
                    </a:p>
                  </p:txBody>
                </p:sp>
                <p:sp>
                  <p:nvSpPr>
                    <p:cNvPr id="210" name="Freeform 87">
                      <a:extLst>
                        <a:ext uri="{FF2B5EF4-FFF2-40B4-BE49-F238E27FC236}">
                          <a16:creationId xmlns:a16="http://schemas.microsoft.com/office/drawing/2014/main" id="{C76CCF77-F1EC-4642-8D37-7421808EFA2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604226" y="3970338"/>
                      <a:ext cx="517525" cy="981075"/>
                    </a:xfrm>
                    <a:custGeom>
                      <a:avLst/>
                      <a:gdLst>
                        <a:gd name="connsiteX0" fmla="*/ 0 w 517525"/>
                        <a:gd name="connsiteY0" fmla="*/ 0 h 981075"/>
                        <a:gd name="connsiteX1" fmla="*/ 0 w 517525"/>
                        <a:gd name="connsiteY1" fmla="*/ 669925 h 981075"/>
                        <a:gd name="connsiteX2" fmla="*/ 517525 w 517525"/>
                        <a:gd name="connsiteY2" fmla="*/ 981075 h 981075"/>
                        <a:gd name="connsiteX3" fmla="*/ 517525 w 517525"/>
                        <a:gd name="connsiteY3" fmla="*/ 258762 h 981075"/>
                        <a:gd name="connsiteX4" fmla="*/ 0 w 517525"/>
                        <a:gd name="connsiteY4" fmla="*/ 0 h 98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7525" h="981075">
                          <a:moveTo>
                            <a:pt x="0" y="0"/>
                          </a:moveTo>
                          <a:lnTo>
                            <a:pt x="0" y="669925"/>
                          </a:lnTo>
                          <a:lnTo>
                            <a:pt x="517525" y="981075"/>
                          </a:lnTo>
                          <a:lnTo>
                            <a:pt x="517525" y="25876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2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 dirty="0"/>
                    </a:p>
                  </p:txBody>
                </p:sp>
              </p:grpSp>
            </p:grpSp>
            <p:sp>
              <p:nvSpPr>
                <p:cNvPr id="205" name="Freeform 82">
                  <a:extLst>
                    <a:ext uri="{FF2B5EF4-FFF2-40B4-BE49-F238E27FC236}">
                      <a16:creationId xmlns:a16="http://schemas.microsoft.com/office/drawing/2014/main" id="{04125D9B-721D-4311-93D2-C273E3E09D46}"/>
                    </a:ext>
                  </a:extLst>
                </p:cNvPr>
                <p:cNvSpPr/>
                <p:nvPr/>
              </p:nvSpPr>
              <p:spPr>
                <a:xfrm>
                  <a:off x="7803589" y="5425736"/>
                  <a:ext cx="225958" cy="484450"/>
                </a:xfrm>
                <a:custGeom>
                  <a:avLst/>
                  <a:gdLst>
                    <a:gd name="connsiteX0" fmla="*/ 186444 w 225958"/>
                    <a:gd name="connsiteY0" fmla="*/ 0 h 484450"/>
                    <a:gd name="connsiteX1" fmla="*/ 205200 w 225958"/>
                    <a:gd name="connsiteY1" fmla="*/ 0 h 484450"/>
                    <a:gd name="connsiteX2" fmla="*/ 225958 w 225958"/>
                    <a:gd name="connsiteY2" fmla="*/ 20758 h 484450"/>
                    <a:gd name="connsiteX3" fmla="*/ 225958 w 225958"/>
                    <a:gd name="connsiteY3" fmla="*/ 463692 h 484450"/>
                    <a:gd name="connsiteX4" fmla="*/ 205200 w 225958"/>
                    <a:gd name="connsiteY4" fmla="*/ 484450 h 484450"/>
                    <a:gd name="connsiteX5" fmla="*/ 0 w 225958"/>
                    <a:gd name="connsiteY5" fmla="*/ 484450 h 48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5958" h="484450">
                      <a:moveTo>
                        <a:pt x="186444" y="0"/>
                      </a:moveTo>
                      <a:lnTo>
                        <a:pt x="205200" y="0"/>
                      </a:lnTo>
                      <a:cubicBezTo>
                        <a:pt x="216664" y="0"/>
                        <a:pt x="225958" y="9294"/>
                        <a:pt x="225958" y="20758"/>
                      </a:cubicBezTo>
                      <a:lnTo>
                        <a:pt x="225958" y="463692"/>
                      </a:lnTo>
                      <a:cubicBezTo>
                        <a:pt x="225958" y="475156"/>
                        <a:pt x="216664" y="484450"/>
                        <a:pt x="205200" y="484450"/>
                      </a:cubicBezTo>
                      <a:lnTo>
                        <a:pt x="0" y="484450"/>
                      </a:lnTo>
                      <a:close/>
                    </a:path>
                  </a:pathLst>
                </a:custGeom>
                <a:solidFill>
                  <a:schemeClr val="accent3">
                    <a:alpha val="24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05D5ADF-8916-432F-A66C-858AB0C5C966}"/>
                  </a:ext>
                </a:extLst>
              </p:cNvPr>
              <p:cNvGrpSpPr/>
              <p:nvPr/>
            </p:nvGrpSpPr>
            <p:grpSpPr>
              <a:xfrm flipH="1">
                <a:off x="10486300" y="3670645"/>
                <a:ext cx="516610" cy="558460"/>
                <a:chOff x="9648816" y="3253646"/>
                <a:chExt cx="631523" cy="674324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B680DC32-3EEF-4412-B895-2F173912AAED}"/>
                    </a:ext>
                  </a:extLst>
                </p:cNvPr>
                <p:cNvSpPr/>
                <p:nvPr/>
              </p:nvSpPr>
              <p:spPr bwMode="auto">
                <a:xfrm>
                  <a:off x="10180623" y="3319964"/>
                  <a:ext cx="91440" cy="118957"/>
                </a:xfrm>
                <a:prstGeom prst="rect">
                  <a:avLst/>
                </a:prstGeom>
                <a:solidFill>
                  <a:srgbClr val="FFD41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C84A369A-22C1-4621-B7BA-B946DDDC406F}"/>
                    </a:ext>
                  </a:extLst>
                </p:cNvPr>
                <p:cNvSpPr/>
                <p:nvPr/>
              </p:nvSpPr>
              <p:spPr bwMode="auto">
                <a:xfrm>
                  <a:off x="10188899" y="3499208"/>
                  <a:ext cx="91440" cy="344130"/>
                </a:xfrm>
                <a:prstGeom prst="rect">
                  <a:avLst/>
                </a:prstGeom>
                <a:solidFill>
                  <a:srgbClr val="FFD41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E08D1B6A-09F6-4646-A456-E70A9565147D}"/>
                    </a:ext>
                  </a:extLst>
                </p:cNvPr>
                <p:cNvGrpSpPr/>
                <p:nvPr/>
              </p:nvGrpSpPr>
              <p:grpSpPr>
                <a:xfrm>
                  <a:off x="9648816" y="3253646"/>
                  <a:ext cx="563131" cy="674324"/>
                  <a:chOff x="9624996" y="3253646"/>
                  <a:chExt cx="563131" cy="674324"/>
                </a:xfrm>
              </p:grpSpPr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4C0423FE-BE6D-4248-81C7-09315C668F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4996" y="3253646"/>
                    <a:ext cx="563131" cy="674324"/>
                  </a:xfrm>
                  <a:prstGeom prst="rect">
                    <a:avLst/>
                  </a:prstGeom>
                  <a:solidFill>
                    <a:srgbClr val="7FBA00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BCC51452-DD95-49D3-B605-FCFE90345F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901108" y="3322627"/>
                    <a:ext cx="233289" cy="151387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382434E5-6CFA-41AF-97FB-5567BA233C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2332" y="3726651"/>
                    <a:ext cx="233289" cy="151387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84571F10-E19A-4E5A-9A0D-4FF867A3C4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37620" y="3726651"/>
                    <a:ext cx="84458" cy="15138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08AF5392-6FF2-4D44-8323-40D4D571BC9C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9772659" y="3511130"/>
                    <a:ext cx="84458" cy="8483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3" name="Freeform 101">
                    <a:extLst>
                      <a:ext uri="{FF2B5EF4-FFF2-40B4-BE49-F238E27FC236}">
                        <a16:creationId xmlns:a16="http://schemas.microsoft.com/office/drawing/2014/main" id="{D2782CB2-EEDA-477A-AE00-E655273D6D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943324" y="3447441"/>
                    <a:ext cx="99565" cy="342547"/>
                  </a:xfrm>
                  <a:custGeom>
                    <a:avLst/>
                    <a:gdLst>
                      <a:gd name="connsiteX0" fmla="*/ 72133 w 99565"/>
                      <a:gd name="connsiteY0" fmla="*/ 0 h 342547"/>
                      <a:gd name="connsiteX1" fmla="*/ 99565 w 99565"/>
                      <a:gd name="connsiteY1" fmla="*/ 0 h 342547"/>
                      <a:gd name="connsiteX2" fmla="*/ 99565 w 99565"/>
                      <a:gd name="connsiteY2" fmla="*/ 135319 h 342547"/>
                      <a:gd name="connsiteX3" fmla="*/ 91440 w 99565"/>
                      <a:gd name="connsiteY3" fmla="*/ 135319 h 342547"/>
                      <a:gd name="connsiteX4" fmla="*/ 91440 w 99565"/>
                      <a:gd name="connsiteY4" fmla="*/ 137472 h 342547"/>
                      <a:gd name="connsiteX5" fmla="*/ 27432 w 99565"/>
                      <a:gd name="connsiteY5" fmla="*/ 137472 h 342547"/>
                      <a:gd name="connsiteX6" fmla="*/ 27432 w 99565"/>
                      <a:gd name="connsiteY6" fmla="*/ 315115 h 342547"/>
                      <a:gd name="connsiteX7" fmla="*/ 91440 w 99565"/>
                      <a:gd name="connsiteY7" fmla="*/ 315115 h 342547"/>
                      <a:gd name="connsiteX8" fmla="*/ 91440 w 99565"/>
                      <a:gd name="connsiteY8" fmla="*/ 342547 h 342547"/>
                      <a:gd name="connsiteX9" fmla="*/ 0 w 99565"/>
                      <a:gd name="connsiteY9" fmla="*/ 342547 h 342547"/>
                      <a:gd name="connsiteX10" fmla="*/ 0 w 99565"/>
                      <a:gd name="connsiteY10" fmla="*/ 338640 h 342547"/>
                      <a:gd name="connsiteX11" fmla="*/ 0 w 99565"/>
                      <a:gd name="connsiteY11" fmla="*/ 315115 h 342547"/>
                      <a:gd name="connsiteX12" fmla="*/ 0 w 99565"/>
                      <a:gd name="connsiteY12" fmla="*/ 137472 h 342547"/>
                      <a:gd name="connsiteX13" fmla="*/ 0 w 99565"/>
                      <a:gd name="connsiteY13" fmla="*/ 110040 h 342547"/>
                      <a:gd name="connsiteX14" fmla="*/ 27432 w 99565"/>
                      <a:gd name="connsiteY14" fmla="*/ 110040 h 342547"/>
                      <a:gd name="connsiteX15" fmla="*/ 72133 w 99565"/>
                      <a:gd name="connsiteY15" fmla="*/ 110040 h 342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9565" h="342547">
                        <a:moveTo>
                          <a:pt x="72133" y="0"/>
                        </a:moveTo>
                        <a:lnTo>
                          <a:pt x="99565" y="0"/>
                        </a:lnTo>
                        <a:lnTo>
                          <a:pt x="99565" y="135319"/>
                        </a:lnTo>
                        <a:lnTo>
                          <a:pt x="91440" y="135319"/>
                        </a:lnTo>
                        <a:lnTo>
                          <a:pt x="91440" y="137472"/>
                        </a:lnTo>
                        <a:lnTo>
                          <a:pt x="27432" y="137472"/>
                        </a:lnTo>
                        <a:lnTo>
                          <a:pt x="27432" y="315115"/>
                        </a:lnTo>
                        <a:lnTo>
                          <a:pt x="91440" y="315115"/>
                        </a:lnTo>
                        <a:lnTo>
                          <a:pt x="91440" y="342547"/>
                        </a:lnTo>
                        <a:lnTo>
                          <a:pt x="0" y="342547"/>
                        </a:lnTo>
                        <a:lnTo>
                          <a:pt x="0" y="338640"/>
                        </a:lnTo>
                        <a:lnTo>
                          <a:pt x="0" y="315115"/>
                        </a:lnTo>
                        <a:lnTo>
                          <a:pt x="0" y="137472"/>
                        </a:lnTo>
                        <a:lnTo>
                          <a:pt x="0" y="110040"/>
                        </a:lnTo>
                        <a:lnTo>
                          <a:pt x="27432" y="110040"/>
                        </a:lnTo>
                        <a:lnTo>
                          <a:pt x="72133" y="11004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10000"/>
                      <a:alpha val="56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920679B-598C-4E25-97C1-7C92237F0D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840184" y="3651423"/>
                <a:ext cx="545316" cy="545316"/>
                <a:chOff x="5652683" y="1636246"/>
                <a:chExt cx="3791758" cy="3791758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176B3D78-98C8-477F-87B0-9864CC18086A}"/>
                    </a:ext>
                  </a:extLst>
                </p:cNvPr>
                <p:cNvSpPr/>
                <p:nvPr/>
              </p:nvSpPr>
              <p:spPr>
                <a:xfrm>
                  <a:off x="5652683" y="1636246"/>
                  <a:ext cx="3791758" cy="3791758"/>
                </a:xfrm>
                <a:prstGeom prst="ellipse">
                  <a:avLst/>
                </a:prstGeom>
                <a:solidFill>
                  <a:srgbClr val="7C7C7C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DE5FEEA2-033A-48F9-9CA3-0832CF98AB04}"/>
                    </a:ext>
                  </a:extLst>
                </p:cNvPr>
                <p:cNvSpPr/>
                <p:nvPr/>
              </p:nvSpPr>
              <p:spPr>
                <a:xfrm>
                  <a:off x="5974946" y="1932012"/>
                  <a:ext cx="3147232" cy="31472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92" name="Freeform 105">
                  <a:extLst>
                    <a:ext uri="{FF2B5EF4-FFF2-40B4-BE49-F238E27FC236}">
                      <a16:creationId xmlns:a16="http://schemas.microsoft.com/office/drawing/2014/main" id="{E863A7FA-3491-43B8-A6ED-AC0C258DE796}"/>
                    </a:ext>
                  </a:extLst>
                </p:cNvPr>
                <p:cNvSpPr/>
                <p:nvPr/>
              </p:nvSpPr>
              <p:spPr>
                <a:xfrm>
                  <a:off x="6295808" y="2256800"/>
                  <a:ext cx="2505509" cy="2183437"/>
                </a:xfrm>
                <a:custGeom>
                  <a:avLst/>
                  <a:gdLst>
                    <a:gd name="connsiteX0" fmla="*/ 12973 w 2505509"/>
                    <a:gd name="connsiteY0" fmla="*/ 1439095 h 2183437"/>
                    <a:gd name="connsiteX1" fmla="*/ 575457 w 2505509"/>
                    <a:gd name="connsiteY1" fmla="*/ 1439095 h 2183437"/>
                    <a:gd name="connsiteX2" fmla="*/ 584862 w 2505509"/>
                    <a:gd name="connsiteY2" fmla="*/ 1479903 h 2183437"/>
                    <a:gd name="connsiteX3" fmla="*/ 674784 w 2505509"/>
                    <a:gd name="connsiteY3" fmla="*/ 1666956 h 2183437"/>
                    <a:gd name="connsiteX4" fmla="*/ 749976 w 2505509"/>
                    <a:gd name="connsiteY4" fmla="*/ 1758089 h 2183437"/>
                    <a:gd name="connsiteX5" fmla="*/ 393075 w 2505509"/>
                    <a:gd name="connsiteY5" fmla="*/ 2183437 h 2183437"/>
                    <a:gd name="connsiteX6" fmla="*/ 371209 w 2505509"/>
                    <a:gd name="connsiteY6" fmla="*/ 2163564 h 2183437"/>
                    <a:gd name="connsiteX7" fmla="*/ 25749 w 2505509"/>
                    <a:gd name="connsiteY7" fmla="*/ 1522809 h 2183437"/>
                    <a:gd name="connsiteX8" fmla="*/ 233325 w 2505509"/>
                    <a:gd name="connsiteY8" fmla="*/ 536212 h 2183437"/>
                    <a:gd name="connsiteX9" fmla="*/ 669094 w 2505509"/>
                    <a:gd name="connsiteY9" fmla="*/ 878298 h 2183437"/>
                    <a:gd name="connsiteX10" fmla="*/ 608893 w 2505509"/>
                    <a:gd name="connsiteY10" fmla="*/ 989210 h 2183437"/>
                    <a:gd name="connsiteX11" fmla="*/ 552732 w 2505509"/>
                    <a:gd name="connsiteY11" fmla="*/ 1267386 h 2183437"/>
                    <a:gd name="connsiteX12" fmla="*/ 556251 w 2505509"/>
                    <a:gd name="connsiteY12" fmla="*/ 1313894 h 2183437"/>
                    <a:gd name="connsiteX13" fmla="*/ 2349 w 2505509"/>
                    <a:gd name="connsiteY13" fmla="*/ 1313894 h 2183437"/>
                    <a:gd name="connsiteX14" fmla="*/ 0 w 2505509"/>
                    <a:gd name="connsiteY14" fmla="*/ 1267386 h 2183437"/>
                    <a:gd name="connsiteX15" fmla="*/ 216450 w 2505509"/>
                    <a:gd name="connsiteY15" fmla="*/ 558779 h 2183437"/>
                    <a:gd name="connsiteX16" fmla="*/ 2118406 w 2505509"/>
                    <a:gd name="connsiteY16" fmla="*/ 333069 h 2183437"/>
                    <a:gd name="connsiteX17" fmla="*/ 2174250 w 2505509"/>
                    <a:gd name="connsiteY17" fmla="*/ 382024 h 2183437"/>
                    <a:gd name="connsiteX18" fmla="*/ 2477793 w 2505509"/>
                    <a:gd name="connsiteY18" fmla="*/ 890504 h 2183437"/>
                    <a:gd name="connsiteX19" fmla="*/ 2505509 w 2505509"/>
                    <a:gd name="connsiteY19" fmla="*/ 998296 h 2183437"/>
                    <a:gd name="connsiteX20" fmla="*/ 1926602 w 2505509"/>
                    <a:gd name="connsiteY20" fmla="*/ 991538 h 2183437"/>
                    <a:gd name="connsiteX21" fmla="*/ 1925879 w 2505509"/>
                    <a:gd name="connsiteY21" fmla="*/ 989210 h 2183437"/>
                    <a:gd name="connsiteX22" fmla="*/ 1818848 w 2505509"/>
                    <a:gd name="connsiteY22" fmla="*/ 812800 h 2183437"/>
                    <a:gd name="connsiteX23" fmla="*/ 1752898 w 2505509"/>
                    <a:gd name="connsiteY23" fmla="*/ 743625 h 2183437"/>
                    <a:gd name="connsiteX24" fmla="*/ 1065347 w 2505509"/>
                    <a:gd name="connsiteY24" fmla="*/ 17602 h 2183437"/>
                    <a:gd name="connsiteX25" fmla="*/ 1065347 w 2505509"/>
                    <a:gd name="connsiteY25" fmla="*/ 585259 h 2183437"/>
                    <a:gd name="connsiteX26" fmla="*/ 989210 w 2505509"/>
                    <a:gd name="connsiteY26" fmla="*/ 608893 h 2183437"/>
                    <a:gd name="connsiteX27" fmla="*/ 762049 w 2505509"/>
                    <a:gd name="connsiteY27" fmla="*/ 762049 h 2183437"/>
                    <a:gd name="connsiteX28" fmla="*/ 747002 w 2505509"/>
                    <a:gd name="connsiteY28" fmla="*/ 780287 h 2183437"/>
                    <a:gd name="connsiteX29" fmla="*/ 310701 w 2505509"/>
                    <a:gd name="connsiteY29" fmla="*/ 437784 h 2183437"/>
                    <a:gd name="connsiteX30" fmla="*/ 371209 w 2505509"/>
                    <a:gd name="connsiteY30" fmla="*/ 371209 h 2183437"/>
                    <a:gd name="connsiteX31" fmla="*/ 1011964 w 2505509"/>
                    <a:gd name="connsiteY31" fmla="*/ 25749 h 2183437"/>
                    <a:gd name="connsiteX32" fmla="*/ 1267386 w 2505509"/>
                    <a:gd name="connsiteY32" fmla="*/ 0 h 2183437"/>
                    <a:gd name="connsiteX33" fmla="*/ 1857980 w 2505509"/>
                    <a:gd name="connsiteY33" fmla="*/ 145729 h 2183437"/>
                    <a:gd name="connsiteX34" fmla="*/ 2024058 w 2505509"/>
                    <a:gd name="connsiteY34" fmla="*/ 250757 h 2183437"/>
                    <a:gd name="connsiteX35" fmla="*/ 1653462 w 2505509"/>
                    <a:gd name="connsiteY35" fmla="*/ 667027 h 2183437"/>
                    <a:gd name="connsiteX36" fmla="*/ 1577219 w 2505509"/>
                    <a:gd name="connsiteY36" fmla="*/ 623205 h 2183437"/>
                    <a:gd name="connsiteX37" fmla="*/ 1267386 w 2505509"/>
                    <a:gd name="connsiteY37" fmla="*/ 552732 h 2183437"/>
                    <a:gd name="connsiteX38" fmla="*/ 1190548 w 2505509"/>
                    <a:gd name="connsiteY38" fmla="*/ 560478 h 2183437"/>
                    <a:gd name="connsiteX39" fmla="*/ 1190548 w 2505509"/>
                    <a:gd name="connsiteY39" fmla="*/ 3880 h 2183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05509" h="2183437">
                      <a:moveTo>
                        <a:pt x="12973" y="1439095"/>
                      </a:moveTo>
                      <a:lnTo>
                        <a:pt x="575457" y="1439095"/>
                      </a:lnTo>
                      <a:lnTo>
                        <a:pt x="584862" y="1479903"/>
                      </a:lnTo>
                      <a:cubicBezTo>
                        <a:pt x="605743" y="1547037"/>
                        <a:pt x="636256" y="1609927"/>
                        <a:pt x="674784" y="1666956"/>
                      </a:cubicBezTo>
                      <a:lnTo>
                        <a:pt x="749976" y="1758089"/>
                      </a:lnTo>
                      <a:lnTo>
                        <a:pt x="393075" y="2183437"/>
                      </a:lnTo>
                      <a:lnTo>
                        <a:pt x="371209" y="2163564"/>
                      </a:lnTo>
                      <a:cubicBezTo>
                        <a:pt x="199195" y="1991550"/>
                        <a:pt x="76397" y="1770320"/>
                        <a:pt x="25749" y="1522809"/>
                      </a:cubicBezTo>
                      <a:close/>
                      <a:moveTo>
                        <a:pt x="233325" y="536212"/>
                      </a:moveTo>
                      <a:lnTo>
                        <a:pt x="669094" y="878298"/>
                      </a:lnTo>
                      <a:lnTo>
                        <a:pt x="608893" y="989210"/>
                      </a:lnTo>
                      <a:cubicBezTo>
                        <a:pt x="572730" y="1074710"/>
                        <a:pt x="552732" y="1168713"/>
                        <a:pt x="552732" y="1267386"/>
                      </a:cubicBezTo>
                      <a:lnTo>
                        <a:pt x="556251" y="1313894"/>
                      </a:lnTo>
                      <a:lnTo>
                        <a:pt x="2349" y="1313894"/>
                      </a:lnTo>
                      <a:lnTo>
                        <a:pt x="0" y="1267386"/>
                      </a:lnTo>
                      <a:cubicBezTo>
                        <a:pt x="0" y="1004902"/>
                        <a:pt x="79795" y="761055"/>
                        <a:pt x="216450" y="558779"/>
                      </a:cubicBezTo>
                      <a:close/>
                      <a:moveTo>
                        <a:pt x="2118406" y="333069"/>
                      </a:moveTo>
                      <a:lnTo>
                        <a:pt x="2174250" y="382024"/>
                      </a:lnTo>
                      <a:cubicBezTo>
                        <a:pt x="2312337" y="523443"/>
                        <a:pt x="2417618" y="697037"/>
                        <a:pt x="2477793" y="890504"/>
                      </a:cubicBezTo>
                      <a:lnTo>
                        <a:pt x="2505509" y="998296"/>
                      </a:lnTo>
                      <a:lnTo>
                        <a:pt x="1926602" y="991538"/>
                      </a:lnTo>
                      <a:lnTo>
                        <a:pt x="1925879" y="989210"/>
                      </a:lnTo>
                      <a:cubicBezTo>
                        <a:pt x="1898757" y="925085"/>
                        <a:pt x="1862541" y="865743"/>
                        <a:pt x="1818848" y="812800"/>
                      </a:cubicBezTo>
                      <a:lnTo>
                        <a:pt x="1752898" y="743625"/>
                      </a:lnTo>
                      <a:close/>
                      <a:moveTo>
                        <a:pt x="1065347" y="17602"/>
                      </a:moveTo>
                      <a:lnTo>
                        <a:pt x="1065347" y="585259"/>
                      </a:lnTo>
                      <a:lnTo>
                        <a:pt x="989210" y="608893"/>
                      </a:lnTo>
                      <a:cubicBezTo>
                        <a:pt x="903710" y="645057"/>
                        <a:pt x="826713" y="697386"/>
                        <a:pt x="762049" y="762049"/>
                      </a:cubicBezTo>
                      <a:lnTo>
                        <a:pt x="747002" y="780287"/>
                      </a:lnTo>
                      <a:lnTo>
                        <a:pt x="310701" y="437784"/>
                      </a:lnTo>
                      <a:lnTo>
                        <a:pt x="371209" y="371209"/>
                      </a:lnTo>
                      <a:cubicBezTo>
                        <a:pt x="543223" y="199195"/>
                        <a:pt x="764452" y="76397"/>
                        <a:pt x="1011964" y="25749"/>
                      </a:cubicBezTo>
                      <a:close/>
                      <a:moveTo>
                        <a:pt x="1267386" y="0"/>
                      </a:moveTo>
                      <a:cubicBezTo>
                        <a:pt x="1480655" y="0"/>
                        <a:pt x="1681620" y="52677"/>
                        <a:pt x="1857980" y="145729"/>
                      </a:cubicBezTo>
                      <a:lnTo>
                        <a:pt x="2024058" y="250757"/>
                      </a:lnTo>
                      <a:lnTo>
                        <a:pt x="1653462" y="667027"/>
                      </a:lnTo>
                      <a:lnTo>
                        <a:pt x="1577219" y="623205"/>
                      </a:lnTo>
                      <a:cubicBezTo>
                        <a:pt x="1483490" y="578042"/>
                        <a:pt x="1378394" y="552732"/>
                        <a:pt x="1267386" y="552732"/>
                      </a:cubicBezTo>
                      <a:lnTo>
                        <a:pt x="1190548" y="560478"/>
                      </a:lnTo>
                      <a:lnTo>
                        <a:pt x="1190548" y="388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0B940"/>
                    </a:gs>
                    <a:gs pos="100000">
                      <a:srgbClr val="CCD42A"/>
                    </a:gs>
                  </a:gsLst>
                  <a:lin ang="108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93" name="Rounded Rectangle 106">
                  <a:extLst>
                    <a:ext uri="{FF2B5EF4-FFF2-40B4-BE49-F238E27FC236}">
                      <a16:creationId xmlns:a16="http://schemas.microsoft.com/office/drawing/2014/main" id="{2E4AF7BD-3CB7-46FC-82A9-0F0B16F41119}"/>
                    </a:ext>
                  </a:extLst>
                </p:cNvPr>
                <p:cNvSpPr/>
                <p:nvPr/>
              </p:nvSpPr>
              <p:spPr>
                <a:xfrm>
                  <a:off x="7498946" y="3360193"/>
                  <a:ext cx="1447800" cy="29087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5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4EC832A2-E203-42C6-8B56-6DB819914207}"/>
                    </a:ext>
                  </a:extLst>
                </p:cNvPr>
                <p:cNvSpPr/>
                <p:nvPr/>
              </p:nvSpPr>
              <p:spPr>
                <a:xfrm>
                  <a:off x="7294564" y="3236912"/>
                  <a:ext cx="546099" cy="546099"/>
                </a:xfrm>
                <a:prstGeom prst="ellipse">
                  <a:avLst/>
                </a:prstGeom>
                <a:solidFill>
                  <a:srgbClr val="505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71682223-73B5-4A72-9718-2419F216D4AE}"/>
                  </a:ext>
                </a:extLst>
              </p:cNvPr>
              <p:cNvGrpSpPr/>
              <p:nvPr/>
            </p:nvGrpSpPr>
            <p:grpSpPr>
              <a:xfrm>
                <a:off x="11199032" y="3710619"/>
                <a:ext cx="626705" cy="522059"/>
                <a:chOff x="11344929" y="5529863"/>
                <a:chExt cx="861555" cy="717694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F8DF5EEE-9386-46B4-A0AA-11A0F3372192}"/>
                    </a:ext>
                  </a:extLst>
                </p:cNvPr>
                <p:cNvSpPr/>
                <p:nvPr/>
              </p:nvSpPr>
              <p:spPr bwMode="auto">
                <a:xfrm rot="19233811" flipH="1">
                  <a:off x="11570268" y="5946488"/>
                  <a:ext cx="104540" cy="19865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4" name="Rectangle 21">
                  <a:extLst>
                    <a:ext uri="{FF2B5EF4-FFF2-40B4-BE49-F238E27FC236}">
                      <a16:creationId xmlns:a16="http://schemas.microsoft.com/office/drawing/2014/main" id="{B4BD4187-9F37-4AFC-89AB-6D55BBE11DCB}"/>
                    </a:ext>
                  </a:extLst>
                </p:cNvPr>
                <p:cNvSpPr/>
                <p:nvPr/>
              </p:nvSpPr>
              <p:spPr bwMode="auto">
                <a:xfrm rot="1663182" flipH="1">
                  <a:off x="11586161" y="5595771"/>
                  <a:ext cx="111520" cy="300929"/>
                </a:xfrm>
                <a:custGeom>
                  <a:avLst/>
                  <a:gdLst>
                    <a:gd name="connsiteX0" fmla="*/ 0 w 158225"/>
                    <a:gd name="connsiteY0" fmla="*/ 0 h 494769"/>
                    <a:gd name="connsiteX1" fmla="*/ 158225 w 158225"/>
                    <a:gd name="connsiteY1" fmla="*/ 0 h 494769"/>
                    <a:gd name="connsiteX2" fmla="*/ 158225 w 158225"/>
                    <a:gd name="connsiteY2" fmla="*/ 494769 h 494769"/>
                    <a:gd name="connsiteX3" fmla="*/ 0 w 158225"/>
                    <a:gd name="connsiteY3" fmla="*/ 494769 h 494769"/>
                    <a:gd name="connsiteX4" fmla="*/ 0 w 158225"/>
                    <a:gd name="connsiteY4" fmla="*/ 0 h 494769"/>
                    <a:gd name="connsiteX0" fmla="*/ 22401 w 158225"/>
                    <a:gd name="connsiteY0" fmla="*/ 0 h 496448"/>
                    <a:gd name="connsiteX1" fmla="*/ 158225 w 158225"/>
                    <a:gd name="connsiteY1" fmla="*/ 1679 h 496448"/>
                    <a:gd name="connsiteX2" fmla="*/ 158225 w 158225"/>
                    <a:gd name="connsiteY2" fmla="*/ 496448 h 496448"/>
                    <a:gd name="connsiteX3" fmla="*/ 0 w 158225"/>
                    <a:gd name="connsiteY3" fmla="*/ 496448 h 496448"/>
                    <a:gd name="connsiteX4" fmla="*/ 22401 w 158225"/>
                    <a:gd name="connsiteY4" fmla="*/ 0 h 496448"/>
                    <a:gd name="connsiteX0" fmla="*/ 22401 w 193060"/>
                    <a:gd name="connsiteY0" fmla="*/ 0 h 512062"/>
                    <a:gd name="connsiteX1" fmla="*/ 158225 w 193060"/>
                    <a:gd name="connsiteY1" fmla="*/ 1679 h 512062"/>
                    <a:gd name="connsiteX2" fmla="*/ 193060 w 193060"/>
                    <a:gd name="connsiteY2" fmla="*/ 512062 h 512062"/>
                    <a:gd name="connsiteX3" fmla="*/ 0 w 193060"/>
                    <a:gd name="connsiteY3" fmla="*/ 496448 h 512062"/>
                    <a:gd name="connsiteX4" fmla="*/ 22401 w 193060"/>
                    <a:gd name="connsiteY4" fmla="*/ 0 h 512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060" h="512062">
                      <a:moveTo>
                        <a:pt x="22401" y="0"/>
                      </a:moveTo>
                      <a:lnTo>
                        <a:pt x="158225" y="1679"/>
                      </a:lnTo>
                      <a:lnTo>
                        <a:pt x="193060" y="512062"/>
                      </a:lnTo>
                      <a:lnTo>
                        <a:pt x="0" y="496448"/>
                      </a:lnTo>
                      <a:lnTo>
                        <a:pt x="2240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5" name="Rectangle 29">
                  <a:extLst>
                    <a:ext uri="{FF2B5EF4-FFF2-40B4-BE49-F238E27FC236}">
                      <a16:creationId xmlns:a16="http://schemas.microsoft.com/office/drawing/2014/main" id="{E309036A-BB0C-4CDE-B605-1A14BD7B175B}"/>
                    </a:ext>
                  </a:extLst>
                </p:cNvPr>
                <p:cNvSpPr/>
                <p:nvPr/>
              </p:nvSpPr>
              <p:spPr bwMode="auto">
                <a:xfrm rot="6300000" flipH="1">
                  <a:off x="11866524" y="5509806"/>
                  <a:ext cx="86137" cy="289362"/>
                </a:xfrm>
                <a:custGeom>
                  <a:avLst/>
                  <a:gdLst>
                    <a:gd name="connsiteX0" fmla="*/ 0 w 123571"/>
                    <a:gd name="connsiteY0" fmla="*/ 0 h 494769"/>
                    <a:gd name="connsiteX1" fmla="*/ 123571 w 123571"/>
                    <a:gd name="connsiteY1" fmla="*/ 0 h 494769"/>
                    <a:gd name="connsiteX2" fmla="*/ 123571 w 123571"/>
                    <a:gd name="connsiteY2" fmla="*/ 494769 h 494769"/>
                    <a:gd name="connsiteX3" fmla="*/ 0 w 123571"/>
                    <a:gd name="connsiteY3" fmla="*/ 494769 h 494769"/>
                    <a:gd name="connsiteX4" fmla="*/ 0 w 123571"/>
                    <a:gd name="connsiteY4" fmla="*/ 0 h 494769"/>
                    <a:gd name="connsiteX0" fmla="*/ 0 w 146572"/>
                    <a:gd name="connsiteY0" fmla="*/ 0 h 500932"/>
                    <a:gd name="connsiteX1" fmla="*/ 123571 w 146572"/>
                    <a:gd name="connsiteY1" fmla="*/ 0 h 500932"/>
                    <a:gd name="connsiteX2" fmla="*/ 146572 w 146572"/>
                    <a:gd name="connsiteY2" fmla="*/ 500932 h 500932"/>
                    <a:gd name="connsiteX3" fmla="*/ 0 w 146572"/>
                    <a:gd name="connsiteY3" fmla="*/ 494769 h 500932"/>
                    <a:gd name="connsiteX4" fmla="*/ 0 w 146572"/>
                    <a:gd name="connsiteY4" fmla="*/ 0 h 500932"/>
                    <a:gd name="connsiteX0" fmla="*/ 23002 w 146572"/>
                    <a:gd name="connsiteY0" fmla="*/ 6163 h 500932"/>
                    <a:gd name="connsiteX1" fmla="*/ 123571 w 146572"/>
                    <a:gd name="connsiteY1" fmla="*/ 0 h 500932"/>
                    <a:gd name="connsiteX2" fmla="*/ 146572 w 146572"/>
                    <a:gd name="connsiteY2" fmla="*/ 500932 h 500932"/>
                    <a:gd name="connsiteX3" fmla="*/ 0 w 146572"/>
                    <a:gd name="connsiteY3" fmla="*/ 494769 h 500932"/>
                    <a:gd name="connsiteX4" fmla="*/ 23002 w 146572"/>
                    <a:gd name="connsiteY4" fmla="*/ 6163 h 50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572" h="500932">
                      <a:moveTo>
                        <a:pt x="23002" y="6163"/>
                      </a:moveTo>
                      <a:lnTo>
                        <a:pt x="123571" y="0"/>
                      </a:lnTo>
                      <a:lnTo>
                        <a:pt x="146572" y="500932"/>
                      </a:lnTo>
                      <a:lnTo>
                        <a:pt x="0" y="494769"/>
                      </a:lnTo>
                      <a:lnTo>
                        <a:pt x="23002" y="61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FA164F02-4CE9-4AD6-A94E-6960FE67C7BF}"/>
                    </a:ext>
                  </a:extLst>
                </p:cNvPr>
                <p:cNvSpPr/>
                <p:nvPr/>
              </p:nvSpPr>
              <p:spPr bwMode="auto">
                <a:xfrm flipH="1">
                  <a:off x="11468882" y="5842686"/>
                  <a:ext cx="167433" cy="170342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DCED6FD3-4323-420F-8F01-D62ECBBCE4E7}"/>
                    </a:ext>
                  </a:extLst>
                </p:cNvPr>
                <p:cNvSpPr/>
                <p:nvPr/>
              </p:nvSpPr>
              <p:spPr bwMode="auto">
                <a:xfrm flipH="1">
                  <a:off x="11652699" y="5529863"/>
                  <a:ext cx="147897" cy="150464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2ED454D0-91D0-430F-B543-5AD0D2375511}"/>
                    </a:ext>
                  </a:extLst>
                </p:cNvPr>
                <p:cNvGrpSpPr/>
                <p:nvPr/>
              </p:nvGrpSpPr>
              <p:grpSpPr>
                <a:xfrm>
                  <a:off x="12049484" y="5746165"/>
                  <a:ext cx="157000" cy="282837"/>
                  <a:chOff x="12049484" y="5746165"/>
                  <a:chExt cx="157000" cy="282837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2C118E3B-5359-4944-95AC-FEB1EFBA1987}"/>
                      </a:ext>
                    </a:extLst>
                  </p:cNvPr>
                  <p:cNvSpPr/>
                  <p:nvPr/>
                </p:nvSpPr>
                <p:spPr bwMode="auto">
                  <a:xfrm rot="9981386" flipH="1">
                    <a:off x="12060583" y="5746165"/>
                    <a:ext cx="55868" cy="102129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6A60120A-4609-418E-B6B3-142C3E7E3E7C}"/>
                      </a:ext>
                    </a:extLst>
                  </p:cNvPr>
                  <p:cNvSpPr/>
                  <p:nvPr/>
                </p:nvSpPr>
                <p:spPr bwMode="auto">
                  <a:xfrm rot="9918825" flipH="1">
                    <a:off x="12073494" y="5834755"/>
                    <a:ext cx="64088" cy="65201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solidFill>
                      <a:schemeClr val="bg2">
                        <a:lumMod val="10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5B0604B9-8FEF-4544-B83E-B5D7CFB58047}"/>
                      </a:ext>
                    </a:extLst>
                  </p:cNvPr>
                  <p:cNvGrpSpPr/>
                  <p:nvPr/>
                </p:nvGrpSpPr>
                <p:grpSpPr>
                  <a:xfrm rot="20781386">
                    <a:off x="12049484" y="5867299"/>
                    <a:ext cx="57287" cy="161703"/>
                    <a:chOff x="5436091" y="1788525"/>
                    <a:chExt cx="99173" cy="275154"/>
                  </a:xfrm>
                  <a:solidFill>
                    <a:srgbClr val="777777"/>
                  </a:solidFill>
                </p:grpSpPr>
                <p:sp>
                  <p:nvSpPr>
                    <p:cNvPr id="188" name="Rectangle 187">
                      <a:extLst>
                        <a:ext uri="{FF2B5EF4-FFF2-40B4-BE49-F238E27FC236}">
                          <a16:creationId xmlns:a16="http://schemas.microsoft.com/office/drawing/2014/main" id="{1E801360-B645-4363-BC17-E5AD0CD90A00}"/>
                        </a:ext>
                      </a:extLst>
                    </p:cNvPr>
                    <p:cNvSpPr/>
                    <p:nvPr/>
                  </p:nvSpPr>
                  <p:spPr bwMode="auto">
                    <a:xfrm rot="13260000" flipH="1">
                      <a:off x="5464045" y="1788525"/>
                      <a:ext cx="45719" cy="137160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89" name="Diagonal Stripe 188">
                      <a:extLst>
                        <a:ext uri="{FF2B5EF4-FFF2-40B4-BE49-F238E27FC236}">
                          <a16:creationId xmlns:a16="http://schemas.microsoft.com/office/drawing/2014/main" id="{4B184595-F13D-41F1-8C52-262FE48EF3C0}"/>
                        </a:ext>
                      </a:extLst>
                    </p:cNvPr>
                    <p:cNvSpPr/>
                    <p:nvPr/>
                  </p:nvSpPr>
                  <p:spPr bwMode="auto">
                    <a:xfrm rot="19432650">
                      <a:off x="5436091" y="1880799"/>
                      <a:ext cx="99173" cy="182880"/>
                    </a:xfrm>
                    <a:prstGeom prst="diagStripe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185" name="Group 184">
                    <a:extLst>
                      <a:ext uri="{FF2B5EF4-FFF2-40B4-BE49-F238E27FC236}">
                        <a16:creationId xmlns:a16="http://schemas.microsoft.com/office/drawing/2014/main" id="{CB58A25C-75B7-473E-94F4-63A0B8CAF10D}"/>
                      </a:ext>
                    </a:extLst>
                  </p:cNvPr>
                  <p:cNvGrpSpPr/>
                  <p:nvPr/>
                </p:nvGrpSpPr>
                <p:grpSpPr>
                  <a:xfrm rot="20781386" flipH="1">
                    <a:off x="12149197" y="5843095"/>
                    <a:ext cx="57287" cy="161703"/>
                    <a:chOff x="5416673" y="1788525"/>
                    <a:chExt cx="99173" cy="275154"/>
                  </a:xfrm>
                  <a:solidFill>
                    <a:srgbClr val="777777"/>
                  </a:solidFill>
                </p:grpSpPr>
                <p:sp>
                  <p:nvSpPr>
                    <p:cNvPr id="186" name="Rectangle 185">
                      <a:extLst>
                        <a:ext uri="{FF2B5EF4-FFF2-40B4-BE49-F238E27FC236}">
                          <a16:creationId xmlns:a16="http://schemas.microsoft.com/office/drawing/2014/main" id="{89E5FE8E-CCA0-4007-843C-C9A5765F7224}"/>
                        </a:ext>
                      </a:extLst>
                    </p:cNvPr>
                    <p:cNvSpPr/>
                    <p:nvPr/>
                  </p:nvSpPr>
                  <p:spPr bwMode="auto">
                    <a:xfrm rot="13260000" flipH="1">
                      <a:off x="5464045" y="1788525"/>
                      <a:ext cx="45719" cy="137160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87" name="Diagonal Stripe 186">
                      <a:extLst>
                        <a:ext uri="{FF2B5EF4-FFF2-40B4-BE49-F238E27FC236}">
                          <a16:creationId xmlns:a16="http://schemas.microsoft.com/office/drawing/2014/main" id="{455FD509-E8E4-46D9-A3ED-EAD09B8D2101}"/>
                        </a:ext>
                      </a:extLst>
                    </p:cNvPr>
                    <p:cNvSpPr/>
                    <p:nvPr/>
                  </p:nvSpPr>
                  <p:spPr bwMode="auto">
                    <a:xfrm rot="19432650">
                      <a:off x="5416673" y="1880799"/>
                      <a:ext cx="99173" cy="182880"/>
                    </a:xfrm>
                    <a:prstGeom prst="diagStripe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sp>
              <p:nvSpPr>
                <p:cNvPr id="179" name="Rounded Rectangle 115">
                  <a:extLst>
                    <a:ext uri="{FF2B5EF4-FFF2-40B4-BE49-F238E27FC236}">
                      <a16:creationId xmlns:a16="http://schemas.microsoft.com/office/drawing/2014/main" id="{3CC2F4C2-25B0-4736-B156-2073949D3ECD}"/>
                    </a:ext>
                  </a:extLst>
                </p:cNvPr>
                <p:cNvSpPr/>
                <p:nvPr/>
              </p:nvSpPr>
              <p:spPr bwMode="auto">
                <a:xfrm flipH="1">
                  <a:off x="11399950" y="6081169"/>
                  <a:ext cx="488585" cy="156734"/>
                </a:xfrm>
                <a:prstGeom prst="roundRect">
                  <a:avLst/>
                </a:prstGeom>
                <a:solidFill>
                  <a:srgbClr val="AFBAB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0" name="Rounded Rectangle 116">
                  <a:extLst>
                    <a:ext uri="{FF2B5EF4-FFF2-40B4-BE49-F238E27FC236}">
                      <a16:creationId xmlns:a16="http://schemas.microsoft.com/office/drawing/2014/main" id="{1A3214D0-7E59-44A9-A345-4578B8C6F186}"/>
                    </a:ext>
                  </a:extLst>
                </p:cNvPr>
                <p:cNvSpPr/>
                <p:nvPr/>
              </p:nvSpPr>
              <p:spPr bwMode="auto">
                <a:xfrm flipH="1">
                  <a:off x="11344929" y="6159537"/>
                  <a:ext cx="598627" cy="88020"/>
                </a:xfrm>
                <a:prstGeom prst="roundRect">
                  <a:avLst/>
                </a:prstGeom>
                <a:solidFill>
                  <a:srgbClr val="777777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62E2CD6D-DC60-4486-B7F1-2807586FC7C0}"/>
                    </a:ext>
                  </a:extLst>
                </p:cNvPr>
                <p:cNvSpPr/>
                <p:nvPr/>
              </p:nvSpPr>
              <p:spPr bwMode="auto">
                <a:xfrm flipH="1">
                  <a:off x="12007604" y="5655852"/>
                  <a:ext cx="110923" cy="11284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AC3B578-691C-46ED-980C-9BCBE814E6C7}"/>
                  </a:ext>
                </a:extLst>
              </p:cNvPr>
              <p:cNvGrpSpPr/>
              <p:nvPr/>
            </p:nvGrpSpPr>
            <p:grpSpPr>
              <a:xfrm>
                <a:off x="10776773" y="3978806"/>
                <a:ext cx="581277" cy="521907"/>
                <a:chOff x="-2759707" y="1099472"/>
                <a:chExt cx="7926138" cy="6799719"/>
              </a:xfrm>
            </p:grpSpPr>
            <p:sp>
              <p:nvSpPr>
                <p:cNvPr id="169" name="Rectangle 317">
                  <a:extLst>
                    <a:ext uri="{FF2B5EF4-FFF2-40B4-BE49-F238E27FC236}">
                      <a16:creationId xmlns:a16="http://schemas.microsoft.com/office/drawing/2014/main" id="{61D337B8-E923-493E-9876-A78901743F8E}"/>
                    </a:ext>
                  </a:extLst>
                </p:cNvPr>
                <p:cNvSpPr/>
                <p:nvPr/>
              </p:nvSpPr>
              <p:spPr bwMode="auto">
                <a:xfrm>
                  <a:off x="-1103536" y="6493184"/>
                  <a:ext cx="4613797" cy="1133081"/>
                </a:xfrm>
                <a:custGeom>
                  <a:avLst/>
                  <a:gdLst>
                    <a:gd name="connsiteX0" fmla="*/ 0 w 4983252"/>
                    <a:gd name="connsiteY0" fmla="*/ 0 h 1835045"/>
                    <a:gd name="connsiteX1" fmla="*/ 4983252 w 4983252"/>
                    <a:gd name="connsiteY1" fmla="*/ 0 h 1835045"/>
                    <a:gd name="connsiteX2" fmla="*/ 4983252 w 4983252"/>
                    <a:gd name="connsiteY2" fmla="*/ 1835045 h 1835045"/>
                    <a:gd name="connsiteX3" fmla="*/ 0 w 4983252"/>
                    <a:gd name="connsiteY3" fmla="*/ 1835045 h 1835045"/>
                    <a:gd name="connsiteX4" fmla="*/ 0 w 4983252"/>
                    <a:gd name="connsiteY4" fmla="*/ 0 h 1835045"/>
                    <a:gd name="connsiteX0" fmla="*/ 1339273 w 4983252"/>
                    <a:gd name="connsiteY0" fmla="*/ 36945 h 1835045"/>
                    <a:gd name="connsiteX1" fmla="*/ 4983252 w 4983252"/>
                    <a:gd name="connsiteY1" fmla="*/ 0 h 1835045"/>
                    <a:gd name="connsiteX2" fmla="*/ 4983252 w 4983252"/>
                    <a:gd name="connsiteY2" fmla="*/ 1835045 h 1835045"/>
                    <a:gd name="connsiteX3" fmla="*/ 0 w 4983252"/>
                    <a:gd name="connsiteY3" fmla="*/ 1835045 h 1835045"/>
                    <a:gd name="connsiteX4" fmla="*/ 1339273 w 4983252"/>
                    <a:gd name="connsiteY4" fmla="*/ 36945 h 1835045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625600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625600 w 4983252"/>
                    <a:gd name="connsiteY4" fmla="*/ 0 h 1798100"/>
                    <a:gd name="connsiteX0" fmla="*/ 1625600 w 4983252"/>
                    <a:gd name="connsiteY0" fmla="*/ 0 h 1798100"/>
                    <a:gd name="connsiteX1" fmla="*/ 2997434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625600 w 4983252"/>
                    <a:gd name="connsiteY4" fmla="*/ 0 h 1798100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431636 w 4983252"/>
                    <a:gd name="connsiteY0" fmla="*/ 369454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431636 w 4983252"/>
                    <a:gd name="connsiteY4" fmla="*/ 369454 h 1807335"/>
                    <a:gd name="connsiteX0" fmla="*/ 1431636 w 4983252"/>
                    <a:gd name="connsiteY0" fmla="*/ 0 h 1437881"/>
                    <a:gd name="connsiteX1" fmla="*/ 3551615 w 4983252"/>
                    <a:gd name="connsiteY1" fmla="*/ 1 h 1437881"/>
                    <a:gd name="connsiteX2" fmla="*/ 4983252 w 4983252"/>
                    <a:gd name="connsiteY2" fmla="*/ 1437881 h 1437881"/>
                    <a:gd name="connsiteX3" fmla="*/ 0 w 4983252"/>
                    <a:gd name="connsiteY3" fmla="*/ 1437881 h 1437881"/>
                    <a:gd name="connsiteX4" fmla="*/ 1431636 w 4983252"/>
                    <a:gd name="connsiteY4" fmla="*/ 0 h 1437881"/>
                    <a:gd name="connsiteX0" fmla="*/ 1431636 w 4983252"/>
                    <a:gd name="connsiteY0" fmla="*/ 0 h 1437881"/>
                    <a:gd name="connsiteX1" fmla="*/ 3662452 w 4983252"/>
                    <a:gd name="connsiteY1" fmla="*/ 36947 h 1437881"/>
                    <a:gd name="connsiteX2" fmla="*/ 4983252 w 4983252"/>
                    <a:gd name="connsiteY2" fmla="*/ 1437881 h 1437881"/>
                    <a:gd name="connsiteX3" fmla="*/ 0 w 4983252"/>
                    <a:gd name="connsiteY3" fmla="*/ 1437881 h 1437881"/>
                    <a:gd name="connsiteX4" fmla="*/ 1431636 w 4983252"/>
                    <a:gd name="connsiteY4" fmla="*/ 0 h 1437881"/>
                    <a:gd name="connsiteX0" fmla="*/ 1219200 w 4770816"/>
                    <a:gd name="connsiteY0" fmla="*/ 0 h 1437881"/>
                    <a:gd name="connsiteX1" fmla="*/ 3450016 w 4770816"/>
                    <a:gd name="connsiteY1" fmla="*/ 36947 h 1437881"/>
                    <a:gd name="connsiteX2" fmla="*/ 4770816 w 4770816"/>
                    <a:gd name="connsiteY2" fmla="*/ 1437881 h 1437881"/>
                    <a:gd name="connsiteX3" fmla="*/ 0 w 4770816"/>
                    <a:gd name="connsiteY3" fmla="*/ 1133081 h 1437881"/>
                    <a:gd name="connsiteX4" fmla="*/ 1219200 w 4770816"/>
                    <a:gd name="connsiteY4" fmla="*/ 0 h 1437881"/>
                    <a:gd name="connsiteX0" fmla="*/ 1219200 w 4632270"/>
                    <a:gd name="connsiteY0" fmla="*/ 0 h 1133081"/>
                    <a:gd name="connsiteX1" fmla="*/ 3450016 w 4632270"/>
                    <a:gd name="connsiteY1" fmla="*/ 36947 h 1133081"/>
                    <a:gd name="connsiteX2" fmla="*/ 4632270 w 4632270"/>
                    <a:gd name="connsiteY2" fmla="*/ 1105372 h 1133081"/>
                    <a:gd name="connsiteX3" fmla="*/ 0 w 4632270"/>
                    <a:gd name="connsiteY3" fmla="*/ 1133081 h 1133081"/>
                    <a:gd name="connsiteX4" fmla="*/ 1219200 w 4632270"/>
                    <a:gd name="connsiteY4" fmla="*/ 0 h 1133081"/>
                    <a:gd name="connsiteX0" fmla="*/ 1219200 w 4623033"/>
                    <a:gd name="connsiteY0" fmla="*/ 0 h 1170027"/>
                    <a:gd name="connsiteX1" fmla="*/ 3450016 w 4623033"/>
                    <a:gd name="connsiteY1" fmla="*/ 36947 h 1170027"/>
                    <a:gd name="connsiteX2" fmla="*/ 4623033 w 4623033"/>
                    <a:gd name="connsiteY2" fmla="*/ 1170027 h 1170027"/>
                    <a:gd name="connsiteX3" fmla="*/ 0 w 4623033"/>
                    <a:gd name="connsiteY3" fmla="*/ 1133081 h 1170027"/>
                    <a:gd name="connsiteX4" fmla="*/ 1219200 w 4623033"/>
                    <a:gd name="connsiteY4" fmla="*/ 0 h 1170027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50017 w 4613797"/>
                    <a:gd name="connsiteY1" fmla="*/ 55420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0728 w 4613797"/>
                    <a:gd name="connsiteY0" fmla="*/ 0 h 1133081"/>
                    <a:gd name="connsiteX1" fmla="*/ 3450017 w 4613797"/>
                    <a:gd name="connsiteY1" fmla="*/ 2 h 1133081"/>
                    <a:gd name="connsiteX2" fmla="*/ 4613797 w 4613797"/>
                    <a:gd name="connsiteY2" fmla="*/ 1114609 h 1133081"/>
                    <a:gd name="connsiteX3" fmla="*/ 0 w 4613797"/>
                    <a:gd name="connsiteY3" fmla="*/ 1133081 h 1133081"/>
                    <a:gd name="connsiteX4" fmla="*/ 1200728 w 4613797"/>
                    <a:gd name="connsiteY4" fmla="*/ 0 h 1133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3797" h="1133081">
                      <a:moveTo>
                        <a:pt x="1200728" y="0"/>
                      </a:moveTo>
                      <a:lnTo>
                        <a:pt x="3450017" y="2"/>
                      </a:lnTo>
                      <a:cubicBezTo>
                        <a:pt x="3268369" y="617841"/>
                        <a:pt x="2948172" y="1023243"/>
                        <a:pt x="4613797" y="1114609"/>
                      </a:cubicBezTo>
                      <a:lnTo>
                        <a:pt x="0" y="1133081"/>
                      </a:lnTo>
                      <a:cubicBezTo>
                        <a:pt x="1453187" y="1087896"/>
                        <a:pt x="1456267" y="654785"/>
                        <a:pt x="1200728" y="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0" name="Rounded Rectangle 128">
                  <a:extLst>
                    <a:ext uri="{FF2B5EF4-FFF2-40B4-BE49-F238E27FC236}">
                      <a16:creationId xmlns:a16="http://schemas.microsoft.com/office/drawing/2014/main" id="{9ED46A65-4680-45E0-BE7A-19E8F6B06E45}"/>
                    </a:ext>
                  </a:extLst>
                </p:cNvPr>
                <p:cNvSpPr/>
                <p:nvPr/>
              </p:nvSpPr>
              <p:spPr bwMode="auto">
                <a:xfrm>
                  <a:off x="-2759707" y="1099472"/>
                  <a:ext cx="7926138" cy="5508726"/>
                </a:xfrm>
                <a:prstGeom prst="roundRect">
                  <a:avLst>
                    <a:gd name="adj" fmla="val 8482"/>
                  </a:avLst>
                </a:prstGeom>
                <a:solidFill>
                  <a:srgbClr val="B3B4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8A0718FD-D622-4EF1-946E-DD451CB72EB4}"/>
                    </a:ext>
                  </a:extLst>
                </p:cNvPr>
                <p:cNvSpPr/>
                <p:nvPr/>
              </p:nvSpPr>
              <p:spPr bwMode="auto">
                <a:xfrm>
                  <a:off x="-2133709" y="1626405"/>
                  <a:ext cx="6674142" cy="4361521"/>
                </a:xfrm>
                <a:prstGeom prst="rect">
                  <a:avLst/>
                </a:prstGeom>
                <a:solidFill>
                  <a:srgbClr val="59B4D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95658FA-B457-40F5-A65B-5B5531BFD4D8}"/>
                    </a:ext>
                  </a:extLst>
                </p:cNvPr>
                <p:cNvSpPr/>
                <p:nvPr/>
              </p:nvSpPr>
              <p:spPr bwMode="auto">
                <a:xfrm>
                  <a:off x="-1332157" y="7460659"/>
                  <a:ext cx="5071038" cy="438532"/>
                </a:xfrm>
                <a:prstGeom prst="rect">
                  <a:avLst/>
                </a:prstGeom>
                <a:solidFill>
                  <a:srgbClr val="A3A4A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E94BA72-4FB3-4264-8109-37C9406120E3}"/>
              </a:ext>
            </a:extLst>
          </p:cNvPr>
          <p:cNvGrpSpPr/>
          <p:nvPr userDrawn="1"/>
        </p:nvGrpSpPr>
        <p:grpSpPr>
          <a:xfrm>
            <a:off x="68730" y="4747625"/>
            <a:ext cx="1426688" cy="916768"/>
            <a:chOff x="65242" y="4000957"/>
            <a:chExt cx="1426688" cy="916768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8E0AB69-DB21-435C-8E39-137A37106972}"/>
                </a:ext>
              </a:extLst>
            </p:cNvPr>
            <p:cNvSpPr txBox="1"/>
            <p:nvPr/>
          </p:nvSpPr>
          <p:spPr>
            <a:xfrm>
              <a:off x="65242" y="4401622"/>
              <a:ext cx="1426688" cy="51610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BUSINESS / CUSTOM APPS</a:t>
              </a:r>
            </a:p>
            <a:p>
              <a:r>
                <a:rPr lang="en-US" sz="900" dirty="0"/>
                <a:t>(STRUCTURED)</a:t>
              </a: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99B4FD6F-66E4-4525-905A-002C419CBF85}"/>
                </a:ext>
              </a:extLst>
            </p:cNvPr>
            <p:cNvGrpSpPr/>
            <p:nvPr/>
          </p:nvGrpSpPr>
          <p:grpSpPr>
            <a:xfrm>
              <a:off x="244675" y="4000957"/>
              <a:ext cx="1067822" cy="398972"/>
              <a:chOff x="94228" y="4054674"/>
              <a:chExt cx="1327848" cy="496126"/>
            </a:xfrm>
          </p:grpSpPr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4E2E9BD6-4FF4-4BAD-8601-08033BAA95E3}"/>
                  </a:ext>
                </a:extLst>
              </p:cNvPr>
              <p:cNvGrpSpPr/>
              <p:nvPr/>
            </p:nvGrpSpPr>
            <p:grpSpPr>
              <a:xfrm>
                <a:off x="94228" y="4054674"/>
                <a:ext cx="565043" cy="490322"/>
                <a:chOff x="582887" y="2608468"/>
                <a:chExt cx="565043" cy="490322"/>
              </a:xfrm>
            </p:grpSpPr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2DA2EADE-4AD6-47BC-89A2-03CA79A2BDF3}"/>
                    </a:ext>
                  </a:extLst>
                </p:cNvPr>
                <p:cNvGrpSpPr/>
                <p:nvPr/>
              </p:nvGrpSpPr>
              <p:grpSpPr>
                <a:xfrm>
                  <a:off x="582887" y="2608468"/>
                  <a:ext cx="565043" cy="490322"/>
                  <a:chOff x="-2759707" y="1099472"/>
                  <a:chExt cx="7926138" cy="6799719"/>
                </a:xfrm>
              </p:grpSpPr>
              <p:sp>
                <p:nvSpPr>
                  <p:cNvPr id="280" name="Rectangle 317">
                    <a:extLst>
                      <a:ext uri="{FF2B5EF4-FFF2-40B4-BE49-F238E27FC236}">
                        <a16:creationId xmlns:a16="http://schemas.microsoft.com/office/drawing/2014/main" id="{189A2071-15DC-4228-AB3D-6E2AE963A0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1103536" y="6493184"/>
                    <a:ext cx="4613797" cy="1133081"/>
                  </a:xfrm>
                  <a:custGeom>
                    <a:avLst/>
                    <a:gdLst>
                      <a:gd name="connsiteX0" fmla="*/ 0 w 4983252"/>
                      <a:gd name="connsiteY0" fmla="*/ 0 h 1835045"/>
                      <a:gd name="connsiteX1" fmla="*/ 4983252 w 4983252"/>
                      <a:gd name="connsiteY1" fmla="*/ 0 h 1835045"/>
                      <a:gd name="connsiteX2" fmla="*/ 4983252 w 4983252"/>
                      <a:gd name="connsiteY2" fmla="*/ 1835045 h 1835045"/>
                      <a:gd name="connsiteX3" fmla="*/ 0 w 4983252"/>
                      <a:gd name="connsiteY3" fmla="*/ 1835045 h 1835045"/>
                      <a:gd name="connsiteX4" fmla="*/ 0 w 4983252"/>
                      <a:gd name="connsiteY4" fmla="*/ 0 h 1835045"/>
                      <a:gd name="connsiteX0" fmla="*/ 1339273 w 4983252"/>
                      <a:gd name="connsiteY0" fmla="*/ 36945 h 1835045"/>
                      <a:gd name="connsiteX1" fmla="*/ 4983252 w 4983252"/>
                      <a:gd name="connsiteY1" fmla="*/ 0 h 1835045"/>
                      <a:gd name="connsiteX2" fmla="*/ 4983252 w 4983252"/>
                      <a:gd name="connsiteY2" fmla="*/ 1835045 h 1835045"/>
                      <a:gd name="connsiteX3" fmla="*/ 0 w 4983252"/>
                      <a:gd name="connsiteY3" fmla="*/ 1835045 h 1835045"/>
                      <a:gd name="connsiteX4" fmla="*/ 1339273 w 4983252"/>
                      <a:gd name="connsiteY4" fmla="*/ 36945 h 1835045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625600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625600 w 4983252"/>
                      <a:gd name="connsiteY4" fmla="*/ 0 h 1798100"/>
                      <a:gd name="connsiteX0" fmla="*/ 1625600 w 4983252"/>
                      <a:gd name="connsiteY0" fmla="*/ 0 h 1798100"/>
                      <a:gd name="connsiteX1" fmla="*/ 2997434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625600 w 4983252"/>
                      <a:gd name="connsiteY4" fmla="*/ 0 h 1798100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431636 w 4983252"/>
                      <a:gd name="connsiteY0" fmla="*/ 369454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431636 w 4983252"/>
                      <a:gd name="connsiteY4" fmla="*/ 369454 h 1807335"/>
                      <a:gd name="connsiteX0" fmla="*/ 1431636 w 4983252"/>
                      <a:gd name="connsiteY0" fmla="*/ 0 h 1437881"/>
                      <a:gd name="connsiteX1" fmla="*/ 3551615 w 4983252"/>
                      <a:gd name="connsiteY1" fmla="*/ 1 h 1437881"/>
                      <a:gd name="connsiteX2" fmla="*/ 4983252 w 4983252"/>
                      <a:gd name="connsiteY2" fmla="*/ 1437881 h 1437881"/>
                      <a:gd name="connsiteX3" fmla="*/ 0 w 4983252"/>
                      <a:gd name="connsiteY3" fmla="*/ 1437881 h 1437881"/>
                      <a:gd name="connsiteX4" fmla="*/ 1431636 w 4983252"/>
                      <a:gd name="connsiteY4" fmla="*/ 0 h 1437881"/>
                      <a:gd name="connsiteX0" fmla="*/ 1431636 w 4983252"/>
                      <a:gd name="connsiteY0" fmla="*/ 0 h 1437881"/>
                      <a:gd name="connsiteX1" fmla="*/ 3662452 w 4983252"/>
                      <a:gd name="connsiteY1" fmla="*/ 36947 h 1437881"/>
                      <a:gd name="connsiteX2" fmla="*/ 4983252 w 4983252"/>
                      <a:gd name="connsiteY2" fmla="*/ 1437881 h 1437881"/>
                      <a:gd name="connsiteX3" fmla="*/ 0 w 4983252"/>
                      <a:gd name="connsiteY3" fmla="*/ 1437881 h 1437881"/>
                      <a:gd name="connsiteX4" fmla="*/ 1431636 w 4983252"/>
                      <a:gd name="connsiteY4" fmla="*/ 0 h 1437881"/>
                      <a:gd name="connsiteX0" fmla="*/ 1219200 w 4770816"/>
                      <a:gd name="connsiteY0" fmla="*/ 0 h 1437881"/>
                      <a:gd name="connsiteX1" fmla="*/ 3450016 w 4770816"/>
                      <a:gd name="connsiteY1" fmla="*/ 36947 h 1437881"/>
                      <a:gd name="connsiteX2" fmla="*/ 4770816 w 4770816"/>
                      <a:gd name="connsiteY2" fmla="*/ 1437881 h 1437881"/>
                      <a:gd name="connsiteX3" fmla="*/ 0 w 4770816"/>
                      <a:gd name="connsiteY3" fmla="*/ 1133081 h 1437881"/>
                      <a:gd name="connsiteX4" fmla="*/ 1219200 w 4770816"/>
                      <a:gd name="connsiteY4" fmla="*/ 0 h 1437881"/>
                      <a:gd name="connsiteX0" fmla="*/ 1219200 w 4632270"/>
                      <a:gd name="connsiteY0" fmla="*/ 0 h 1133081"/>
                      <a:gd name="connsiteX1" fmla="*/ 3450016 w 4632270"/>
                      <a:gd name="connsiteY1" fmla="*/ 36947 h 1133081"/>
                      <a:gd name="connsiteX2" fmla="*/ 4632270 w 4632270"/>
                      <a:gd name="connsiteY2" fmla="*/ 1105372 h 1133081"/>
                      <a:gd name="connsiteX3" fmla="*/ 0 w 4632270"/>
                      <a:gd name="connsiteY3" fmla="*/ 1133081 h 1133081"/>
                      <a:gd name="connsiteX4" fmla="*/ 1219200 w 4632270"/>
                      <a:gd name="connsiteY4" fmla="*/ 0 h 1133081"/>
                      <a:gd name="connsiteX0" fmla="*/ 1219200 w 4623033"/>
                      <a:gd name="connsiteY0" fmla="*/ 0 h 1170027"/>
                      <a:gd name="connsiteX1" fmla="*/ 3450016 w 4623033"/>
                      <a:gd name="connsiteY1" fmla="*/ 36947 h 1170027"/>
                      <a:gd name="connsiteX2" fmla="*/ 4623033 w 4623033"/>
                      <a:gd name="connsiteY2" fmla="*/ 1170027 h 1170027"/>
                      <a:gd name="connsiteX3" fmla="*/ 0 w 4623033"/>
                      <a:gd name="connsiteY3" fmla="*/ 1133081 h 1170027"/>
                      <a:gd name="connsiteX4" fmla="*/ 1219200 w 4623033"/>
                      <a:gd name="connsiteY4" fmla="*/ 0 h 1170027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50017 w 4613797"/>
                      <a:gd name="connsiteY1" fmla="*/ 55420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0728 w 4613797"/>
                      <a:gd name="connsiteY0" fmla="*/ 0 h 1133081"/>
                      <a:gd name="connsiteX1" fmla="*/ 3450017 w 4613797"/>
                      <a:gd name="connsiteY1" fmla="*/ 2 h 1133081"/>
                      <a:gd name="connsiteX2" fmla="*/ 4613797 w 4613797"/>
                      <a:gd name="connsiteY2" fmla="*/ 1114609 h 1133081"/>
                      <a:gd name="connsiteX3" fmla="*/ 0 w 4613797"/>
                      <a:gd name="connsiteY3" fmla="*/ 1133081 h 1133081"/>
                      <a:gd name="connsiteX4" fmla="*/ 1200728 w 4613797"/>
                      <a:gd name="connsiteY4" fmla="*/ 0 h 1133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3797" h="1133081">
                        <a:moveTo>
                          <a:pt x="1200728" y="0"/>
                        </a:moveTo>
                        <a:lnTo>
                          <a:pt x="3450017" y="2"/>
                        </a:lnTo>
                        <a:cubicBezTo>
                          <a:pt x="3268369" y="617841"/>
                          <a:pt x="2948172" y="1023243"/>
                          <a:pt x="4613797" y="1114609"/>
                        </a:cubicBezTo>
                        <a:lnTo>
                          <a:pt x="0" y="1133081"/>
                        </a:lnTo>
                        <a:cubicBezTo>
                          <a:pt x="1453187" y="1087896"/>
                          <a:pt x="1456267" y="654785"/>
                          <a:pt x="1200728" y="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1" name="Rounded Rectangle 439">
                    <a:extLst>
                      <a:ext uri="{FF2B5EF4-FFF2-40B4-BE49-F238E27FC236}">
                        <a16:creationId xmlns:a16="http://schemas.microsoft.com/office/drawing/2014/main" id="{A592A41A-B947-4D53-80DF-B5E910DB2C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759707" y="1099472"/>
                    <a:ext cx="7926138" cy="5508726"/>
                  </a:xfrm>
                  <a:prstGeom prst="roundRect">
                    <a:avLst>
                      <a:gd name="adj" fmla="val 8482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54FD4F11-3334-40D1-BEB9-FDE8AE8FFD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133709" y="1626405"/>
                    <a:ext cx="6674142" cy="4361521"/>
                  </a:xfrm>
                  <a:prstGeom prst="rect">
                    <a:avLst/>
                  </a:prstGeom>
                  <a:solidFill>
                    <a:srgbClr val="59B4D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094A8FCD-CF92-4D1D-B254-6AB39229DC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1332157" y="7460659"/>
                    <a:ext cx="5071038" cy="438532"/>
                  </a:xfrm>
                  <a:prstGeom prst="rect">
                    <a:avLst/>
                  </a:prstGeom>
                  <a:solidFill>
                    <a:srgbClr val="A3A4A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76" name="Freeform 5">
                  <a:extLst>
                    <a:ext uri="{FF2B5EF4-FFF2-40B4-BE49-F238E27FC236}">
                      <a16:creationId xmlns:a16="http://schemas.microsoft.com/office/drawing/2014/main" id="{A40ACC27-376D-4601-9210-4B94E5408D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1671" y="2654378"/>
                  <a:ext cx="287501" cy="280651"/>
                </a:xfrm>
                <a:custGeom>
                  <a:avLst/>
                  <a:gdLst>
                    <a:gd name="T0" fmla="*/ 0 w 252"/>
                    <a:gd name="T1" fmla="*/ 0 h 246"/>
                    <a:gd name="T2" fmla="*/ 0 w 252"/>
                    <a:gd name="T3" fmla="*/ 246 h 246"/>
                    <a:gd name="T4" fmla="*/ 252 w 252"/>
                    <a:gd name="T5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2" h="246">
                      <a:moveTo>
                        <a:pt x="0" y="0"/>
                      </a:moveTo>
                      <a:lnTo>
                        <a:pt x="0" y="246"/>
                      </a:lnTo>
                      <a:lnTo>
                        <a:pt x="252" y="246"/>
                      </a:lnTo>
                    </a:path>
                  </a:pathLst>
                </a:cu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ectangle 6">
                  <a:extLst>
                    <a:ext uri="{FF2B5EF4-FFF2-40B4-BE49-F238E27FC236}">
                      <a16:creationId xmlns:a16="http://schemas.microsoft.com/office/drawing/2014/main" id="{A8448156-E66F-48D5-9825-7E1B7BA24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7306" y="2814098"/>
                  <a:ext cx="36508" cy="120931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Rectangle 7">
                  <a:extLst>
                    <a:ext uri="{FF2B5EF4-FFF2-40B4-BE49-F238E27FC236}">
                      <a16:creationId xmlns:a16="http://schemas.microsoft.com/office/drawing/2014/main" id="{B1668903-9970-40D1-90CC-A855B5700B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9181" y="2707998"/>
                  <a:ext cx="37649" cy="227031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Rectangle 8">
                  <a:extLst>
                    <a:ext uri="{FF2B5EF4-FFF2-40B4-BE49-F238E27FC236}">
                      <a16:creationId xmlns:a16="http://schemas.microsoft.com/office/drawing/2014/main" id="{5F074DEA-976C-4E4D-91C2-ADC32F96E3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2197" y="2754773"/>
                  <a:ext cx="37649" cy="180256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24096A9D-14D3-40B8-A1C5-521A4D86BA53}"/>
                  </a:ext>
                </a:extLst>
              </p:cNvPr>
              <p:cNvGrpSpPr/>
              <p:nvPr/>
            </p:nvGrpSpPr>
            <p:grpSpPr>
              <a:xfrm>
                <a:off x="833546" y="4054674"/>
                <a:ext cx="588530" cy="496126"/>
                <a:chOff x="493618" y="3055549"/>
                <a:chExt cx="716256" cy="603797"/>
              </a:xfrm>
            </p:grpSpPr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8366F608-F84B-49F4-A8FF-5D0CF10580E0}"/>
                    </a:ext>
                  </a:extLst>
                </p:cNvPr>
                <p:cNvGrpSpPr/>
                <p:nvPr/>
              </p:nvGrpSpPr>
              <p:grpSpPr>
                <a:xfrm>
                  <a:off x="796699" y="3403695"/>
                  <a:ext cx="413175" cy="253655"/>
                  <a:chOff x="-655566" y="3895060"/>
                  <a:chExt cx="761727" cy="430956"/>
                </a:xfrm>
              </p:grpSpPr>
              <p:grpSp>
                <p:nvGrpSpPr>
                  <p:cNvPr id="259" name="Group 258">
                    <a:extLst>
                      <a:ext uri="{FF2B5EF4-FFF2-40B4-BE49-F238E27FC236}">
                        <a16:creationId xmlns:a16="http://schemas.microsoft.com/office/drawing/2014/main" id="{758A0E01-1F14-44E3-8A4A-3DBF7AC1CE59}"/>
                      </a:ext>
                    </a:extLst>
                  </p:cNvPr>
                  <p:cNvGrpSpPr/>
                  <p:nvPr/>
                </p:nvGrpSpPr>
                <p:grpSpPr>
                  <a:xfrm>
                    <a:off x="-655566" y="3895060"/>
                    <a:ext cx="761727" cy="430956"/>
                    <a:chOff x="10867216" y="6204939"/>
                    <a:chExt cx="791499" cy="447800"/>
                  </a:xfrm>
                </p:grpSpPr>
                <p:sp>
                  <p:nvSpPr>
                    <p:cNvPr id="268" name="Round Same Side Corner Rectangle 206">
                      <a:extLst>
                        <a:ext uri="{FF2B5EF4-FFF2-40B4-BE49-F238E27FC236}">
                          <a16:creationId xmlns:a16="http://schemas.microsoft.com/office/drawing/2014/main" id="{AAC746E9-77D1-4E79-A795-0E1A4A577F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867216" y="6613795"/>
                      <a:ext cx="791499" cy="19313"/>
                    </a:xfrm>
                    <a:prstGeom prst="round2SameRect">
                      <a:avLst>
                        <a:gd name="adj1" fmla="val 16667"/>
                        <a:gd name="adj2" fmla="val 50000"/>
                      </a:avLst>
                    </a:prstGeom>
                    <a:solidFill>
                      <a:srgbClr val="CBCBCB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269" name="Group 268">
                      <a:extLst>
                        <a:ext uri="{FF2B5EF4-FFF2-40B4-BE49-F238E27FC236}">
                          <a16:creationId xmlns:a16="http://schemas.microsoft.com/office/drawing/2014/main" id="{8062CA6A-A309-4518-820C-887C5363B6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24674" y="6204939"/>
                      <a:ext cx="676584" cy="420187"/>
                      <a:chOff x="10924674" y="6204939"/>
                      <a:chExt cx="676584" cy="420187"/>
                    </a:xfrm>
                  </p:grpSpPr>
                  <p:grpSp>
                    <p:nvGrpSpPr>
                      <p:cNvPr id="271" name="Group 270">
                        <a:extLst>
                          <a:ext uri="{FF2B5EF4-FFF2-40B4-BE49-F238E27FC236}">
                            <a16:creationId xmlns:a16="http://schemas.microsoft.com/office/drawing/2014/main" id="{35B3EB0E-DF51-4CF6-AB2D-E0AEB236B0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924674" y="6204939"/>
                        <a:ext cx="676584" cy="406447"/>
                        <a:chOff x="15402433" y="3770727"/>
                        <a:chExt cx="3379343" cy="2030084"/>
                      </a:xfrm>
                    </p:grpSpPr>
                    <p:sp>
                      <p:nvSpPr>
                        <p:cNvPr id="273" name="Round Same Side Corner Rectangle 211">
                          <a:extLst>
                            <a:ext uri="{FF2B5EF4-FFF2-40B4-BE49-F238E27FC236}">
                              <a16:creationId xmlns:a16="http://schemas.microsoft.com/office/drawing/2014/main" id="{10E7C695-A5FB-43D3-A748-76019EA188C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5402433" y="3770727"/>
                          <a:ext cx="3379343" cy="2030084"/>
                        </a:xfrm>
                        <a:prstGeom prst="round2SameRect">
                          <a:avLst>
                            <a:gd name="adj1" fmla="val 6117"/>
                            <a:gd name="adj2" fmla="val 0"/>
                          </a:avLst>
                        </a:prstGeom>
                        <a:solidFill>
                          <a:srgbClr val="B3B4B5"/>
                        </a:solidFill>
                        <a:ln>
                          <a:noFill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 defTabSz="932293" fontAlgn="base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z="2400" dirty="0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274" name="Rectangle 273">
                          <a:extLst>
                            <a:ext uri="{FF2B5EF4-FFF2-40B4-BE49-F238E27FC236}">
                              <a16:creationId xmlns:a16="http://schemas.microsoft.com/office/drawing/2014/main" id="{FE3826BF-BF2D-48B5-BFF6-F8EEE847498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5577629" y="3912794"/>
                          <a:ext cx="3028950" cy="175775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 defTabSz="932293" fontAlgn="base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z="2400" dirty="0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272" name="Round Same Side Corner Rectangle 210">
                        <a:extLst>
                          <a:ext uri="{FF2B5EF4-FFF2-40B4-BE49-F238E27FC236}">
                            <a16:creationId xmlns:a16="http://schemas.microsoft.com/office/drawing/2014/main" id="{7BAB449D-61FE-43E0-A3AE-F46F3049386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1200006" y="6613796"/>
                        <a:ext cx="125920" cy="11330"/>
                      </a:xfrm>
                      <a:prstGeom prst="round2SameRect">
                        <a:avLst>
                          <a:gd name="adj1" fmla="val 0"/>
                          <a:gd name="adj2" fmla="val 5000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293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270" name="Round Same Side Corner Rectangle 139">
                      <a:extLst>
                        <a:ext uri="{FF2B5EF4-FFF2-40B4-BE49-F238E27FC236}">
                          <a16:creationId xmlns:a16="http://schemas.microsoft.com/office/drawing/2014/main" id="{3E0F5FAF-6FEF-4813-BDE3-6E56073710D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871098" y="6632155"/>
                      <a:ext cx="784941" cy="20584"/>
                    </a:xfrm>
                    <a:custGeom>
                      <a:avLst/>
                      <a:gdLst>
                        <a:gd name="connsiteX0" fmla="*/ 16077 w 3953311"/>
                        <a:gd name="connsiteY0" fmla="*/ 0 h 96463"/>
                        <a:gd name="connsiteX1" fmla="*/ 3937234 w 3953311"/>
                        <a:gd name="connsiteY1" fmla="*/ 0 h 96463"/>
                        <a:gd name="connsiteX2" fmla="*/ 3953311 w 3953311"/>
                        <a:gd name="connsiteY2" fmla="*/ 16077 h 96463"/>
                        <a:gd name="connsiteX3" fmla="*/ 3953311 w 3953311"/>
                        <a:gd name="connsiteY3" fmla="*/ 48232 h 96463"/>
                        <a:gd name="connsiteX4" fmla="*/ 3905079 w 3953311"/>
                        <a:gd name="connsiteY4" fmla="*/ 96464 h 96463"/>
                        <a:gd name="connsiteX5" fmla="*/ 48232 w 3953311"/>
                        <a:gd name="connsiteY5" fmla="*/ 96463 h 96463"/>
                        <a:gd name="connsiteX6" fmla="*/ 0 w 3953311"/>
                        <a:gd name="connsiteY6" fmla="*/ 48231 h 96463"/>
                        <a:gd name="connsiteX7" fmla="*/ 0 w 3953311"/>
                        <a:gd name="connsiteY7" fmla="*/ 16077 h 96463"/>
                        <a:gd name="connsiteX8" fmla="*/ 16077 w 3953311"/>
                        <a:gd name="connsiteY8" fmla="*/ 0 h 96463"/>
                        <a:gd name="connsiteX0" fmla="*/ 16077 w 3953311"/>
                        <a:gd name="connsiteY0" fmla="*/ 0 h 96464"/>
                        <a:gd name="connsiteX1" fmla="*/ 3937234 w 3953311"/>
                        <a:gd name="connsiteY1" fmla="*/ 0 h 96464"/>
                        <a:gd name="connsiteX2" fmla="*/ 3953311 w 3953311"/>
                        <a:gd name="connsiteY2" fmla="*/ 16077 h 96464"/>
                        <a:gd name="connsiteX3" fmla="*/ 3953311 w 3953311"/>
                        <a:gd name="connsiteY3" fmla="*/ 48232 h 96464"/>
                        <a:gd name="connsiteX4" fmla="*/ 3905079 w 3953311"/>
                        <a:gd name="connsiteY4" fmla="*/ 96464 h 96464"/>
                        <a:gd name="connsiteX5" fmla="*/ 145069 w 3953311"/>
                        <a:gd name="connsiteY5" fmla="*/ 91701 h 96464"/>
                        <a:gd name="connsiteX6" fmla="*/ 0 w 3953311"/>
                        <a:gd name="connsiteY6" fmla="*/ 48231 h 96464"/>
                        <a:gd name="connsiteX7" fmla="*/ 0 w 3953311"/>
                        <a:gd name="connsiteY7" fmla="*/ 16077 h 96464"/>
                        <a:gd name="connsiteX8" fmla="*/ 16077 w 3953311"/>
                        <a:gd name="connsiteY8" fmla="*/ 0 h 96464"/>
                        <a:gd name="connsiteX0" fmla="*/ 197402 w 4134636"/>
                        <a:gd name="connsiteY0" fmla="*/ 0 h 96464"/>
                        <a:gd name="connsiteX1" fmla="*/ 4118559 w 4134636"/>
                        <a:gd name="connsiteY1" fmla="*/ 0 h 96464"/>
                        <a:gd name="connsiteX2" fmla="*/ 4134636 w 4134636"/>
                        <a:gd name="connsiteY2" fmla="*/ 16077 h 96464"/>
                        <a:gd name="connsiteX3" fmla="*/ 4134636 w 4134636"/>
                        <a:gd name="connsiteY3" fmla="*/ 48232 h 96464"/>
                        <a:gd name="connsiteX4" fmla="*/ 4086404 w 4134636"/>
                        <a:gd name="connsiteY4" fmla="*/ 96464 h 96464"/>
                        <a:gd name="connsiteX5" fmla="*/ 326394 w 4134636"/>
                        <a:gd name="connsiteY5" fmla="*/ 91701 h 96464"/>
                        <a:gd name="connsiteX6" fmla="*/ 181325 w 4134636"/>
                        <a:gd name="connsiteY6" fmla="*/ 16077 h 96464"/>
                        <a:gd name="connsiteX7" fmla="*/ 197402 w 4134636"/>
                        <a:gd name="connsiteY7" fmla="*/ 0 h 96464"/>
                        <a:gd name="connsiteX0" fmla="*/ 419838 w 4357072"/>
                        <a:gd name="connsiteY0" fmla="*/ 0 h 96464"/>
                        <a:gd name="connsiteX1" fmla="*/ 4340995 w 4357072"/>
                        <a:gd name="connsiteY1" fmla="*/ 0 h 96464"/>
                        <a:gd name="connsiteX2" fmla="*/ 4357072 w 4357072"/>
                        <a:gd name="connsiteY2" fmla="*/ 16077 h 96464"/>
                        <a:gd name="connsiteX3" fmla="*/ 4357072 w 4357072"/>
                        <a:gd name="connsiteY3" fmla="*/ 48232 h 96464"/>
                        <a:gd name="connsiteX4" fmla="*/ 4308840 w 4357072"/>
                        <a:gd name="connsiteY4" fmla="*/ 96464 h 96464"/>
                        <a:gd name="connsiteX5" fmla="*/ 548830 w 4357072"/>
                        <a:gd name="connsiteY5" fmla="*/ 91701 h 96464"/>
                        <a:gd name="connsiteX6" fmla="*/ 419838 w 4357072"/>
                        <a:gd name="connsiteY6" fmla="*/ 0 h 96464"/>
                        <a:gd name="connsiteX0" fmla="*/ 268467 w 4205701"/>
                        <a:gd name="connsiteY0" fmla="*/ 0 h 96464"/>
                        <a:gd name="connsiteX1" fmla="*/ 4189624 w 4205701"/>
                        <a:gd name="connsiteY1" fmla="*/ 0 h 96464"/>
                        <a:gd name="connsiteX2" fmla="*/ 4205701 w 4205701"/>
                        <a:gd name="connsiteY2" fmla="*/ 16077 h 96464"/>
                        <a:gd name="connsiteX3" fmla="*/ 4205701 w 4205701"/>
                        <a:gd name="connsiteY3" fmla="*/ 48232 h 96464"/>
                        <a:gd name="connsiteX4" fmla="*/ 4157469 w 4205701"/>
                        <a:gd name="connsiteY4" fmla="*/ 96464 h 96464"/>
                        <a:gd name="connsiteX5" fmla="*/ 397459 w 4205701"/>
                        <a:gd name="connsiteY5" fmla="*/ 91701 h 96464"/>
                        <a:gd name="connsiteX6" fmla="*/ 268467 w 4205701"/>
                        <a:gd name="connsiteY6" fmla="*/ 0 h 96464"/>
                        <a:gd name="connsiteX0" fmla="*/ 21813 w 3959047"/>
                        <a:gd name="connsiteY0" fmla="*/ 0 h 96464"/>
                        <a:gd name="connsiteX1" fmla="*/ 3942970 w 3959047"/>
                        <a:gd name="connsiteY1" fmla="*/ 0 h 96464"/>
                        <a:gd name="connsiteX2" fmla="*/ 3959047 w 3959047"/>
                        <a:gd name="connsiteY2" fmla="*/ 16077 h 96464"/>
                        <a:gd name="connsiteX3" fmla="*/ 3959047 w 3959047"/>
                        <a:gd name="connsiteY3" fmla="*/ 48232 h 96464"/>
                        <a:gd name="connsiteX4" fmla="*/ 3910815 w 3959047"/>
                        <a:gd name="connsiteY4" fmla="*/ 96464 h 96464"/>
                        <a:gd name="connsiteX5" fmla="*/ 150805 w 3959047"/>
                        <a:gd name="connsiteY5" fmla="*/ 91701 h 96464"/>
                        <a:gd name="connsiteX6" fmla="*/ 21813 w 3959047"/>
                        <a:gd name="connsiteY6" fmla="*/ 0 h 96464"/>
                        <a:gd name="connsiteX0" fmla="*/ 0 w 3937234"/>
                        <a:gd name="connsiteY0" fmla="*/ 0 h 96464"/>
                        <a:gd name="connsiteX1" fmla="*/ 3921157 w 3937234"/>
                        <a:gd name="connsiteY1" fmla="*/ 0 h 96464"/>
                        <a:gd name="connsiteX2" fmla="*/ 3937234 w 3937234"/>
                        <a:gd name="connsiteY2" fmla="*/ 16077 h 96464"/>
                        <a:gd name="connsiteX3" fmla="*/ 3937234 w 3937234"/>
                        <a:gd name="connsiteY3" fmla="*/ 48232 h 96464"/>
                        <a:gd name="connsiteX4" fmla="*/ 3889002 w 3937234"/>
                        <a:gd name="connsiteY4" fmla="*/ 96464 h 96464"/>
                        <a:gd name="connsiteX5" fmla="*/ 128992 w 3937234"/>
                        <a:gd name="connsiteY5" fmla="*/ 91701 h 96464"/>
                        <a:gd name="connsiteX6" fmla="*/ 0 w 3937234"/>
                        <a:gd name="connsiteY6" fmla="*/ 0 h 96464"/>
                        <a:gd name="connsiteX0" fmla="*/ 159187 w 4124996"/>
                        <a:gd name="connsiteY0" fmla="*/ 0 h 96464"/>
                        <a:gd name="connsiteX1" fmla="*/ 4108919 w 4124996"/>
                        <a:gd name="connsiteY1" fmla="*/ 0 h 96464"/>
                        <a:gd name="connsiteX2" fmla="*/ 4124996 w 4124996"/>
                        <a:gd name="connsiteY2" fmla="*/ 16077 h 96464"/>
                        <a:gd name="connsiteX3" fmla="*/ 4124996 w 4124996"/>
                        <a:gd name="connsiteY3" fmla="*/ 48232 h 96464"/>
                        <a:gd name="connsiteX4" fmla="*/ 4076764 w 4124996"/>
                        <a:gd name="connsiteY4" fmla="*/ 96464 h 96464"/>
                        <a:gd name="connsiteX5" fmla="*/ 316754 w 4124996"/>
                        <a:gd name="connsiteY5" fmla="*/ 91701 h 96464"/>
                        <a:gd name="connsiteX6" fmla="*/ 159187 w 4124996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17577 w 3965809"/>
                        <a:gd name="connsiteY3" fmla="*/ 96464 h 96464"/>
                        <a:gd name="connsiteX4" fmla="*/ 157567 w 3965809"/>
                        <a:gd name="connsiteY4" fmla="*/ 91701 h 96464"/>
                        <a:gd name="connsiteX5" fmla="*/ 0 w 3965809"/>
                        <a:gd name="connsiteY5" fmla="*/ 0 h 96464"/>
                        <a:gd name="connsiteX0" fmla="*/ 0 w 4416042"/>
                        <a:gd name="connsiteY0" fmla="*/ 0 h 96464"/>
                        <a:gd name="connsiteX1" fmla="*/ 3949732 w 4416042"/>
                        <a:gd name="connsiteY1" fmla="*/ 0 h 96464"/>
                        <a:gd name="connsiteX2" fmla="*/ 3917577 w 4416042"/>
                        <a:gd name="connsiteY2" fmla="*/ 96464 h 96464"/>
                        <a:gd name="connsiteX3" fmla="*/ 157567 w 4416042"/>
                        <a:gd name="connsiteY3" fmla="*/ 91701 h 96464"/>
                        <a:gd name="connsiteX4" fmla="*/ 0 w 4416042"/>
                        <a:gd name="connsiteY4" fmla="*/ 0 h 96464"/>
                        <a:gd name="connsiteX0" fmla="*/ 0 w 4235248"/>
                        <a:gd name="connsiteY0" fmla="*/ 0 h 96464"/>
                        <a:gd name="connsiteX1" fmla="*/ 3949732 w 4235248"/>
                        <a:gd name="connsiteY1" fmla="*/ 0 h 96464"/>
                        <a:gd name="connsiteX2" fmla="*/ 3917577 w 4235248"/>
                        <a:gd name="connsiteY2" fmla="*/ 96464 h 96464"/>
                        <a:gd name="connsiteX3" fmla="*/ 157567 w 4235248"/>
                        <a:gd name="connsiteY3" fmla="*/ 91701 h 96464"/>
                        <a:gd name="connsiteX4" fmla="*/ 0 w 4235248"/>
                        <a:gd name="connsiteY4" fmla="*/ 0 h 96464"/>
                        <a:gd name="connsiteX0" fmla="*/ 0 w 4211511"/>
                        <a:gd name="connsiteY0" fmla="*/ 0 h 96464"/>
                        <a:gd name="connsiteX1" fmla="*/ 3949732 w 4211511"/>
                        <a:gd name="connsiteY1" fmla="*/ 0 h 96464"/>
                        <a:gd name="connsiteX2" fmla="*/ 3814389 w 4211511"/>
                        <a:gd name="connsiteY2" fmla="*/ 96464 h 96464"/>
                        <a:gd name="connsiteX3" fmla="*/ 157567 w 4211511"/>
                        <a:gd name="connsiteY3" fmla="*/ 91701 h 96464"/>
                        <a:gd name="connsiteX4" fmla="*/ 0 w 4211511"/>
                        <a:gd name="connsiteY4" fmla="*/ 0 h 96464"/>
                        <a:gd name="connsiteX0" fmla="*/ 0 w 3949892"/>
                        <a:gd name="connsiteY0" fmla="*/ 0 h 96464"/>
                        <a:gd name="connsiteX1" fmla="*/ 3949732 w 3949892"/>
                        <a:gd name="connsiteY1" fmla="*/ 0 h 96464"/>
                        <a:gd name="connsiteX2" fmla="*/ 3814389 w 3949892"/>
                        <a:gd name="connsiteY2" fmla="*/ 96464 h 96464"/>
                        <a:gd name="connsiteX3" fmla="*/ 157567 w 3949892"/>
                        <a:gd name="connsiteY3" fmla="*/ 91701 h 96464"/>
                        <a:gd name="connsiteX4" fmla="*/ 0 w 3949892"/>
                        <a:gd name="connsiteY4" fmla="*/ 0 h 96464"/>
                        <a:gd name="connsiteX0" fmla="*/ 0 w 3950482"/>
                        <a:gd name="connsiteY0" fmla="*/ 0 h 98214"/>
                        <a:gd name="connsiteX1" fmla="*/ 3949732 w 3950482"/>
                        <a:gd name="connsiteY1" fmla="*/ 0 h 98214"/>
                        <a:gd name="connsiteX2" fmla="*/ 3814389 w 3950482"/>
                        <a:gd name="connsiteY2" fmla="*/ 96464 h 98214"/>
                        <a:gd name="connsiteX3" fmla="*/ 157567 w 3950482"/>
                        <a:gd name="connsiteY3" fmla="*/ 91701 h 98214"/>
                        <a:gd name="connsiteX4" fmla="*/ 0 w 3950482"/>
                        <a:gd name="connsiteY4" fmla="*/ 0 h 98214"/>
                        <a:gd name="connsiteX0" fmla="*/ 0 w 3954882"/>
                        <a:gd name="connsiteY0" fmla="*/ 0 h 98214"/>
                        <a:gd name="connsiteX1" fmla="*/ 3949732 w 3954882"/>
                        <a:gd name="connsiteY1" fmla="*/ 0 h 98214"/>
                        <a:gd name="connsiteX2" fmla="*/ 3814389 w 3954882"/>
                        <a:gd name="connsiteY2" fmla="*/ 96464 h 98214"/>
                        <a:gd name="connsiteX3" fmla="*/ 157567 w 3954882"/>
                        <a:gd name="connsiteY3" fmla="*/ 91701 h 98214"/>
                        <a:gd name="connsiteX4" fmla="*/ 0 w 3954882"/>
                        <a:gd name="connsiteY4" fmla="*/ 0 h 98214"/>
                        <a:gd name="connsiteX0" fmla="*/ 0 w 4140719"/>
                        <a:gd name="connsiteY0" fmla="*/ 4763 h 107592"/>
                        <a:gd name="connsiteX1" fmla="*/ 3949732 w 4140719"/>
                        <a:gd name="connsiteY1" fmla="*/ 0 h 107592"/>
                        <a:gd name="connsiteX2" fmla="*/ 3814389 w 4140719"/>
                        <a:gd name="connsiteY2" fmla="*/ 101227 h 107592"/>
                        <a:gd name="connsiteX3" fmla="*/ 157567 w 4140719"/>
                        <a:gd name="connsiteY3" fmla="*/ 96464 h 107592"/>
                        <a:gd name="connsiteX4" fmla="*/ 0 w 4140719"/>
                        <a:gd name="connsiteY4" fmla="*/ 4763 h 107592"/>
                        <a:gd name="connsiteX0" fmla="*/ 0 w 4140719"/>
                        <a:gd name="connsiteY0" fmla="*/ 4763 h 101342"/>
                        <a:gd name="connsiteX1" fmla="*/ 3949732 w 4140719"/>
                        <a:gd name="connsiteY1" fmla="*/ 0 h 101342"/>
                        <a:gd name="connsiteX2" fmla="*/ 3814389 w 4140719"/>
                        <a:gd name="connsiteY2" fmla="*/ 101227 h 101342"/>
                        <a:gd name="connsiteX3" fmla="*/ 157567 w 4140719"/>
                        <a:gd name="connsiteY3" fmla="*/ 96464 h 101342"/>
                        <a:gd name="connsiteX4" fmla="*/ 0 w 4140719"/>
                        <a:gd name="connsiteY4" fmla="*/ 4763 h 101342"/>
                        <a:gd name="connsiteX0" fmla="*/ 0 w 3967861"/>
                        <a:gd name="connsiteY0" fmla="*/ 4763 h 102812"/>
                        <a:gd name="connsiteX1" fmla="*/ 3949732 w 3967861"/>
                        <a:gd name="connsiteY1" fmla="*/ 0 h 102812"/>
                        <a:gd name="connsiteX2" fmla="*/ 3814389 w 3967861"/>
                        <a:gd name="connsiteY2" fmla="*/ 101227 h 102812"/>
                        <a:gd name="connsiteX3" fmla="*/ 157567 w 3967861"/>
                        <a:gd name="connsiteY3" fmla="*/ 96464 h 102812"/>
                        <a:gd name="connsiteX4" fmla="*/ 0 w 3967861"/>
                        <a:gd name="connsiteY4" fmla="*/ 4763 h 102812"/>
                        <a:gd name="connsiteX0" fmla="*/ 0 w 3952514"/>
                        <a:gd name="connsiteY0" fmla="*/ 4763 h 102812"/>
                        <a:gd name="connsiteX1" fmla="*/ 3949732 w 3952514"/>
                        <a:gd name="connsiteY1" fmla="*/ 0 h 102812"/>
                        <a:gd name="connsiteX2" fmla="*/ 3814389 w 3952514"/>
                        <a:gd name="connsiteY2" fmla="*/ 101227 h 102812"/>
                        <a:gd name="connsiteX3" fmla="*/ 157567 w 3952514"/>
                        <a:gd name="connsiteY3" fmla="*/ 96464 h 102812"/>
                        <a:gd name="connsiteX4" fmla="*/ 0 w 3952514"/>
                        <a:gd name="connsiteY4" fmla="*/ 4763 h 102812"/>
                        <a:gd name="connsiteX0" fmla="*/ 0 w 3953541"/>
                        <a:gd name="connsiteY0" fmla="*/ 4763 h 102812"/>
                        <a:gd name="connsiteX1" fmla="*/ 3949732 w 3953541"/>
                        <a:gd name="connsiteY1" fmla="*/ 0 h 102812"/>
                        <a:gd name="connsiteX2" fmla="*/ 3814389 w 3953541"/>
                        <a:gd name="connsiteY2" fmla="*/ 101227 h 102812"/>
                        <a:gd name="connsiteX3" fmla="*/ 157567 w 3953541"/>
                        <a:gd name="connsiteY3" fmla="*/ 96464 h 102812"/>
                        <a:gd name="connsiteX4" fmla="*/ 0 w 3953541"/>
                        <a:gd name="connsiteY4" fmla="*/ 4763 h 102812"/>
                        <a:gd name="connsiteX0" fmla="*/ 0 w 3953541"/>
                        <a:gd name="connsiteY0" fmla="*/ 4763 h 102812"/>
                        <a:gd name="connsiteX1" fmla="*/ 3949732 w 3953541"/>
                        <a:gd name="connsiteY1" fmla="*/ 0 h 102812"/>
                        <a:gd name="connsiteX2" fmla="*/ 3814389 w 3953541"/>
                        <a:gd name="connsiteY2" fmla="*/ 101227 h 102812"/>
                        <a:gd name="connsiteX3" fmla="*/ 157567 w 3953541"/>
                        <a:gd name="connsiteY3" fmla="*/ 96464 h 102812"/>
                        <a:gd name="connsiteX4" fmla="*/ 0 w 3953541"/>
                        <a:gd name="connsiteY4" fmla="*/ 4763 h 102812"/>
                        <a:gd name="connsiteX0" fmla="*/ 0 w 3949732"/>
                        <a:gd name="connsiteY0" fmla="*/ 4763 h 102812"/>
                        <a:gd name="connsiteX1" fmla="*/ 3949732 w 3949732"/>
                        <a:gd name="connsiteY1" fmla="*/ 0 h 102812"/>
                        <a:gd name="connsiteX2" fmla="*/ 3814389 w 3949732"/>
                        <a:gd name="connsiteY2" fmla="*/ 101227 h 102812"/>
                        <a:gd name="connsiteX3" fmla="*/ 157567 w 3949732"/>
                        <a:gd name="connsiteY3" fmla="*/ 96464 h 102812"/>
                        <a:gd name="connsiteX4" fmla="*/ 0 w 3949732"/>
                        <a:gd name="connsiteY4" fmla="*/ 4763 h 1028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49732" h="102812">
                          <a:moveTo>
                            <a:pt x="0" y="4763"/>
                          </a:moveTo>
                          <a:lnTo>
                            <a:pt x="3949732" y="0"/>
                          </a:lnTo>
                          <a:cubicBezTo>
                            <a:pt x="3921269" y="49415"/>
                            <a:pt x="3912223" y="77600"/>
                            <a:pt x="3814389" y="101227"/>
                          </a:cubicBezTo>
                          <a:cubicBezTo>
                            <a:pt x="3615749" y="106192"/>
                            <a:pt x="1376508" y="98052"/>
                            <a:pt x="157567" y="96464"/>
                          </a:cubicBezTo>
                          <a:cubicBezTo>
                            <a:pt x="43858" y="72838"/>
                            <a:pt x="2971" y="13695"/>
                            <a:pt x="0" y="476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260" name="Group 259">
                    <a:extLst>
                      <a:ext uri="{FF2B5EF4-FFF2-40B4-BE49-F238E27FC236}">
                        <a16:creationId xmlns:a16="http://schemas.microsoft.com/office/drawing/2014/main" id="{8FBA29D4-F5F4-4964-9CE9-373B81CD67F3}"/>
                      </a:ext>
                    </a:extLst>
                  </p:cNvPr>
                  <p:cNvGrpSpPr/>
                  <p:nvPr/>
                </p:nvGrpSpPr>
                <p:grpSpPr>
                  <a:xfrm>
                    <a:off x="-571796" y="3917872"/>
                    <a:ext cx="588901" cy="343249"/>
                    <a:chOff x="11780774" y="6292409"/>
                    <a:chExt cx="518383" cy="373899"/>
                  </a:xfrm>
                </p:grpSpPr>
                <p:sp>
                  <p:nvSpPr>
                    <p:cNvPr id="261" name="Rectangle 260">
                      <a:extLst>
                        <a:ext uri="{FF2B5EF4-FFF2-40B4-BE49-F238E27FC236}">
                          <a16:creationId xmlns:a16="http://schemas.microsoft.com/office/drawing/2014/main" id="{0F80C8E7-5FBC-4DD8-8EFC-0C8D3C189D4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5" y="6292409"/>
                      <a:ext cx="518382" cy="373899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2" name="Rectangle 261">
                      <a:extLst>
                        <a:ext uri="{FF2B5EF4-FFF2-40B4-BE49-F238E27FC236}">
                          <a16:creationId xmlns:a16="http://schemas.microsoft.com/office/drawing/2014/main" id="{3BF66DDB-0A38-4130-9E9D-335CD043D5E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07521" y="6336304"/>
                      <a:ext cx="291635" cy="317698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3" name="Rectangle 262">
                      <a:extLst>
                        <a:ext uri="{FF2B5EF4-FFF2-40B4-BE49-F238E27FC236}">
                          <a16:creationId xmlns:a16="http://schemas.microsoft.com/office/drawing/2014/main" id="{E2AA6964-F5F9-4030-BA55-5B8EA4AC9A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5" y="6292410"/>
                      <a:ext cx="518382" cy="84822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0D2EED7B-EA26-4120-98F3-5AE49B4D4F8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4" y="6427712"/>
                      <a:ext cx="231247" cy="49801"/>
                    </a:xfrm>
                    <a:prstGeom prst="rect">
                      <a:avLst/>
                    </a:prstGeom>
                    <a:solidFill>
                      <a:srgbClr val="1C8BA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5" name="Rounded Rectangle 203">
                      <a:extLst>
                        <a:ext uri="{FF2B5EF4-FFF2-40B4-BE49-F238E27FC236}">
                          <a16:creationId xmlns:a16="http://schemas.microsoft.com/office/drawing/2014/main" id="{E56E3F7D-7B03-4F5A-8364-A6603FA6C15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23779" y="6427712"/>
                      <a:ext cx="210879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6" name="Rounded Rectangle 204">
                      <a:extLst>
                        <a:ext uri="{FF2B5EF4-FFF2-40B4-BE49-F238E27FC236}">
                          <a16:creationId xmlns:a16="http://schemas.microsoft.com/office/drawing/2014/main" id="{694BC06E-6351-49F3-9CCC-66A0684374E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23779" y="6482254"/>
                      <a:ext cx="210879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7" name="Rounded Rectangle 205">
                      <a:extLst>
                        <a:ext uri="{FF2B5EF4-FFF2-40B4-BE49-F238E27FC236}">
                          <a16:creationId xmlns:a16="http://schemas.microsoft.com/office/drawing/2014/main" id="{710F783C-31AF-461F-8CF6-25DECEAEC09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13407" y="6541679"/>
                      <a:ext cx="148745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01475957-BEED-4BA8-9723-0DAFFE9BAF80}"/>
                    </a:ext>
                  </a:extLst>
                </p:cNvPr>
                <p:cNvGrpSpPr/>
                <p:nvPr/>
              </p:nvGrpSpPr>
              <p:grpSpPr>
                <a:xfrm>
                  <a:off x="959876" y="3055549"/>
                  <a:ext cx="217476" cy="328226"/>
                  <a:chOff x="-296232" y="3492549"/>
                  <a:chExt cx="211588" cy="319338"/>
                </a:xfrm>
              </p:grpSpPr>
              <p:sp>
                <p:nvSpPr>
                  <p:cNvPr id="249" name="Rounded Rectangle 182">
                    <a:extLst>
                      <a:ext uri="{FF2B5EF4-FFF2-40B4-BE49-F238E27FC236}">
                        <a16:creationId xmlns:a16="http://schemas.microsoft.com/office/drawing/2014/main" id="{F5F3F543-F327-460B-828F-277AA8731BAA}"/>
                      </a:ext>
                    </a:extLst>
                  </p:cNvPr>
                  <p:cNvSpPr/>
                  <p:nvPr/>
                </p:nvSpPr>
                <p:spPr>
                  <a:xfrm>
                    <a:off x="-296232" y="3492549"/>
                    <a:ext cx="211588" cy="319338"/>
                  </a:xfrm>
                  <a:prstGeom prst="roundRect">
                    <a:avLst>
                      <a:gd name="adj" fmla="val 6467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0" name="Oval 249">
                    <a:extLst>
                      <a:ext uri="{FF2B5EF4-FFF2-40B4-BE49-F238E27FC236}">
                        <a16:creationId xmlns:a16="http://schemas.microsoft.com/office/drawing/2014/main" id="{63E25C2A-5F07-4E5B-889F-AF632F76151B}"/>
                      </a:ext>
                    </a:extLst>
                  </p:cNvPr>
                  <p:cNvSpPr/>
                  <p:nvPr/>
                </p:nvSpPr>
                <p:spPr>
                  <a:xfrm>
                    <a:off x="-204881" y="3775409"/>
                    <a:ext cx="28885" cy="2811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251" name="Rounded Rectangle 184">
                    <a:extLst>
                      <a:ext uri="{FF2B5EF4-FFF2-40B4-BE49-F238E27FC236}">
                        <a16:creationId xmlns:a16="http://schemas.microsoft.com/office/drawing/2014/main" id="{0116EA1A-FC6B-46FF-8B10-DCCF2330353E}"/>
                      </a:ext>
                    </a:extLst>
                  </p:cNvPr>
                  <p:cNvSpPr/>
                  <p:nvPr/>
                </p:nvSpPr>
                <p:spPr>
                  <a:xfrm>
                    <a:off x="-228162" y="3504194"/>
                    <a:ext cx="75447" cy="937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FA7128D3-A75A-4F95-8F3E-EC913EB4BB00}"/>
                      </a:ext>
                    </a:extLst>
                  </p:cNvPr>
                  <p:cNvGrpSpPr/>
                  <p:nvPr/>
                </p:nvGrpSpPr>
                <p:grpSpPr>
                  <a:xfrm>
                    <a:off x="-267082" y="3531358"/>
                    <a:ext cx="152122" cy="225695"/>
                    <a:chOff x="11279466" y="5630123"/>
                    <a:chExt cx="137117" cy="225695"/>
                  </a:xfrm>
                </p:grpSpPr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60A0C68D-7F69-4C3E-9299-E803293D80B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79466" y="5630123"/>
                      <a:ext cx="137117" cy="22569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4" name="Rectangle 253">
                      <a:extLst>
                        <a:ext uri="{FF2B5EF4-FFF2-40B4-BE49-F238E27FC236}">
                          <a16:creationId xmlns:a16="http://schemas.microsoft.com/office/drawing/2014/main" id="{815E338F-05E5-4E81-B2B4-92895942416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79466" y="5630123"/>
                      <a:ext cx="137117" cy="45719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5" name="Rounded Rectangle 195">
                      <a:extLst>
                        <a:ext uri="{FF2B5EF4-FFF2-40B4-BE49-F238E27FC236}">
                          <a16:creationId xmlns:a16="http://schemas.microsoft.com/office/drawing/2014/main" id="{531E9CBF-633F-44FD-9EB6-DD8B2812069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86471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6" name="Rounded Rectangle 196">
                      <a:extLst>
                        <a:ext uri="{FF2B5EF4-FFF2-40B4-BE49-F238E27FC236}">
                          <a16:creationId xmlns:a16="http://schemas.microsoft.com/office/drawing/2014/main" id="{EACFF83E-0C58-46D0-BE37-2CD74EE9692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817696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7" name="Rounded Rectangle 197">
                      <a:extLst>
                        <a:ext uri="{FF2B5EF4-FFF2-40B4-BE49-F238E27FC236}">
                          <a16:creationId xmlns:a16="http://schemas.microsoft.com/office/drawing/2014/main" id="{52D302AC-4120-402A-B713-A7114E2827C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45403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8" name="Rounded Rectangle 198">
                      <a:extLst>
                        <a:ext uri="{FF2B5EF4-FFF2-40B4-BE49-F238E27FC236}">
                          <a16:creationId xmlns:a16="http://schemas.microsoft.com/office/drawing/2014/main" id="{8372C914-429F-490E-BC4A-D2022F9FBC1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11088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212846DB-2FDC-4AEC-B3AE-C87B772DC069}"/>
                    </a:ext>
                  </a:extLst>
                </p:cNvPr>
                <p:cNvGrpSpPr/>
                <p:nvPr/>
              </p:nvGrpSpPr>
              <p:grpSpPr>
                <a:xfrm>
                  <a:off x="505834" y="3069727"/>
                  <a:ext cx="408640" cy="294744"/>
                  <a:chOff x="505834" y="3069727"/>
                  <a:chExt cx="408640" cy="294744"/>
                </a:xfrm>
              </p:grpSpPr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D230FC90-3AE7-4DA2-9DBA-1AF49A1A1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069727"/>
                    <a:ext cx="408640" cy="294744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0F6B3EE2-FBED-402B-8D05-D548A3547D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6207" y="3104329"/>
                    <a:ext cx="268267" cy="250441"/>
                  </a:xfrm>
                  <a:prstGeom prst="rect">
                    <a:avLst/>
                  </a:prstGeom>
                  <a:solidFill>
                    <a:srgbClr val="F2F2F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14F8667B-9526-4089-B779-FBBF96EB18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069728"/>
                    <a:ext cx="408640" cy="66865"/>
                  </a:xfrm>
                  <a:prstGeom prst="rect">
                    <a:avLst/>
                  </a:prstGeom>
                  <a:solidFill>
                    <a:srgbClr val="59B4D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7A587CBC-1C09-4887-AA0D-DE866B6786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176386"/>
                    <a:ext cx="140372" cy="35978"/>
                  </a:xfrm>
                  <a:prstGeom prst="rect">
                    <a:avLst/>
                  </a:prstGeom>
                  <a:solidFill>
                    <a:srgbClr val="1C8BAD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6" name="Rounded Rectangle 176">
                    <a:extLst>
                      <a:ext uri="{FF2B5EF4-FFF2-40B4-BE49-F238E27FC236}">
                        <a16:creationId xmlns:a16="http://schemas.microsoft.com/office/drawing/2014/main" id="{584ABD9E-82E9-429A-90E8-A24BFDC878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176386"/>
                    <a:ext cx="193981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7" name="Rounded Rectangle 177">
                    <a:extLst>
                      <a:ext uri="{FF2B5EF4-FFF2-40B4-BE49-F238E27FC236}">
                        <a16:creationId xmlns:a16="http://schemas.microsoft.com/office/drawing/2014/main" id="{C1BD37EF-FAB3-48E7-8FAB-471EFA8EDF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219382"/>
                    <a:ext cx="193981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8" name="Rounded Rectangle 178">
                    <a:extLst>
                      <a:ext uri="{FF2B5EF4-FFF2-40B4-BE49-F238E27FC236}">
                        <a16:creationId xmlns:a16="http://schemas.microsoft.com/office/drawing/2014/main" id="{F7EFD3E1-5F0A-42D0-B4AB-6C978B11C2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266226"/>
                    <a:ext cx="136825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29" name="Freeform 179">
                  <a:extLst>
                    <a:ext uri="{FF2B5EF4-FFF2-40B4-BE49-F238E27FC236}">
                      <a16:creationId xmlns:a16="http://schemas.microsoft.com/office/drawing/2014/main" id="{86B48F98-BAC8-4D11-BD71-CBC743B32E9B}"/>
                    </a:ext>
                  </a:extLst>
                </p:cNvPr>
                <p:cNvSpPr/>
                <p:nvPr/>
              </p:nvSpPr>
              <p:spPr bwMode="auto">
                <a:xfrm>
                  <a:off x="493618" y="3063740"/>
                  <a:ext cx="437426" cy="318180"/>
                </a:xfrm>
                <a:custGeom>
                  <a:avLst/>
                  <a:gdLst>
                    <a:gd name="connsiteX0" fmla="*/ 113996 w 1443376"/>
                    <a:gd name="connsiteY0" fmla="*/ 100428 h 1049902"/>
                    <a:gd name="connsiteX1" fmla="*/ 113996 w 1443376"/>
                    <a:gd name="connsiteY1" fmla="*/ 931686 h 1049902"/>
                    <a:gd name="connsiteX2" fmla="*/ 1329379 w 1443376"/>
                    <a:gd name="connsiteY2" fmla="*/ 931686 h 1049902"/>
                    <a:gd name="connsiteX3" fmla="*/ 1329379 w 1443376"/>
                    <a:gd name="connsiteY3" fmla="*/ 100428 h 1049902"/>
                    <a:gd name="connsiteX4" fmla="*/ 89053 w 1443376"/>
                    <a:gd name="connsiteY4" fmla="*/ 0 h 1049902"/>
                    <a:gd name="connsiteX5" fmla="*/ 1354323 w 1443376"/>
                    <a:gd name="connsiteY5" fmla="*/ 0 h 1049902"/>
                    <a:gd name="connsiteX6" fmla="*/ 1443376 w 1443376"/>
                    <a:gd name="connsiteY6" fmla="*/ 89053 h 1049902"/>
                    <a:gd name="connsiteX7" fmla="*/ 1443376 w 1443376"/>
                    <a:gd name="connsiteY7" fmla="*/ 960849 h 1049902"/>
                    <a:gd name="connsiteX8" fmla="*/ 1354323 w 1443376"/>
                    <a:gd name="connsiteY8" fmla="*/ 1049902 h 1049902"/>
                    <a:gd name="connsiteX9" fmla="*/ 89053 w 1443376"/>
                    <a:gd name="connsiteY9" fmla="*/ 1049902 h 1049902"/>
                    <a:gd name="connsiteX10" fmla="*/ 0 w 1443376"/>
                    <a:gd name="connsiteY10" fmla="*/ 960849 h 1049902"/>
                    <a:gd name="connsiteX11" fmla="*/ 0 w 1443376"/>
                    <a:gd name="connsiteY11" fmla="*/ 89053 h 1049902"/>
                    <a:gd name="connsiteX12" fmla="*/ 89053 w 1443376"/>
                    <a:gd name="connsiteY12" fmla="*/ 0 h 104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3376" h="1049902">
                      <a:moveTo>
                        <a:pt x="113996" y="100428"/>
                      </a:moveTo>
                      <a:lnTo>
                        <a:pt x="113996" y="931686"/>
                      </a:lnTo>
                      <a:lnTo>
                        <a:pt x="1329379" y="931686"/>
                      </a:lnTo>
                      <a:lnTo>
                        <a:pt x="1329379" y="100428"/>
                      </a:lnTo>
                      <a:close/>
                      <a:moveTo>
                        <a:pt x="89053" y="0"/>
                      </a:moveTo>
                      <a:lnTo>
                        <a:pt x="1354323" y="0"/>
                      </a:lnTo>
                      <a:cubicBezTo>
                        <a:pt x="1403506" y="0"/>
                        <a:pt x="1443376" y="39870"/>
                        <a:pt x="1443376" y="89053"/>
                      </a:cubicBezTo>
                      <a:lnTo>
                        <a:pt x="1443376" y="960849"/>
                      </a:lnTo>
                      <a:cubicBezTo>
                        <a:pt x="1443376" y="1010032"/>
                        <a:pt x="1403506" y="1049902"/>
                        <a:pt x="1354323" y="1049902"/>
                      </a:cubicBezTo>
                      <a:lnTo>
                        <a:pt x="89053" y="1049902"/>
                      </a:lnTo>
                      <a:cubicBezTo>
                        <a:pt x="39870" y="1049902"/>
                        <a:pt x="0" y="1010032"/>
                        <a:pt x="0" y="960849"/>
                      </a:cubicBezTo>
                      <a:lnTo>
                        <a:pt x="0" y="89053"/>
                      </a:lnTo>
                      <a:cubicBezTo>
                        <a:pt x="0" y="39870"/>
                        <a:pt x="39870" y="0"/>
                        <a:pt x="89053" y="0"/>
                      </a:cubicBezTo>
                      <a:close/>
                    </a:path>
                  </a:pathLst>
                </a:custGeom>
                <a:solidFill>
                  <a:srgbClr val="B3B4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8170D191-598A-4CCF-BAC3-9251043A2B99}"/>
                    </a:ext>
                  </a:extLst>
                </p:cNvPr>
                <p:cNvGrpSpPr/>
                <p:nvPr/>
              </p:nvGrpSpPr>
              <p:grpSpPr>
                <a:xfrm>
                  <a:off x="501923" y="3414781"/>
                  <a:ext cx="268776" cy="244565"/>
                  <a:chOff x="501923" y="3414781"/>
                  <a:chExt cx="268776" cy="244565"/>
                </a:xfrm>
              </p:grpSpPr>
              <p:sp>
                <p:nvSpPr>
                  <p:cNvPr id="231" name="Rounded Rectangle 182">
                    <a:extLst>
                      <a:ext uri="{FF2B5EF4-FFF2-40B4-BE49-F238E27FC236}">
                        <a16:creationId xmlns:a16="http://schemas.microsoft.com/office/drawing/2014/main" id="{B01CE9A1-3952-4D43-94FD-9BD4A9E4FC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28" y="3402676"/>
                    <a:ext cx="244565" cy="268776"/>
                  </a:xfrm>
                  <a:prstGeom prst="roundRect">
                    <a:avLst>
                      <a:gd name="adj" fmla="val 6467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FEC83DA2-C6AC-4509-BB83-0EDD6C9A4401}"/>
                      </a:ext>
                    </a:extLst>
                  </p:cNvPr>
                  <p:cNvSpPr/>
                  <p:nvPr/>
                </p:nvSpPr>
                <p:spPr>
                  <a:xfrm>
                    <a:off x="625239" y="3634136"/>
                    <a:ext cx="22143" cy="2155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233" name="Rounded Rectangle 184">
                    <a:extLst>
                      <a:ext uri="{FF2B5EF4-FFF2-40B4-BE49-F238E27FC236}">
                        <a16:creationId xmlns:a16="http://schemas.microsoft.com/office/drawing/2014/main" id="{0091246C-5F4B-4F91-B80C-CAEAF572DAB4}"/>
                      </a:ext>
                    </a:extLst>
                  </p:cNvPr>
                  <p:cNvSpPr/>
                  <p:nvPr/>
                </p:nvSpPr>
                <p:spPr>
                  <a:xfrm>
                    <a:off x="607392" y="3426226"/>
                    <a:ext cx="57836" cy="718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grpSp>
                <p:nvGrpSpPr>
                  <p:cNvPr id="234" name="Group 233">
                    <a:extLst>
                      <a:ext uri="{FF2B5EF4-FFF2-40B4-BE49-F238E27FC236}">
                        <a16:creationId xmlns:a16="http://schemas.microsoft.com/office/drawing/2014/main" id="{C4858006-042A-466F-B8C8-C58138E0A335}"/>
                      </a:ext>
                    </a:extLst>
                  </p:cNvPr>
                  <p:cNvGrpSpPr/>
                  <p:nvPr/>
                </p:nvGrpSpPr>
                <p:grpSpPr>
                  <a:xfrm>
                    <a:off x="518311" y="3459175"/>
                    <a:ext cx="235999" cy="157484"/>
                    <a:chOff x="505834" y="3069727"/>
                    <a:chExt cx="408640" cy="294744"/>
                  </a:xfrm>
                </p:grpSpPr>
                <p:sp>
                  <p:nvSpPr>
                    <p:cNvPr id="235" name="Rectangle 234">
                      <a:extLst>
                        <a:ext uri="{FF2B5EF4-FFF2-40B4-BE49-F238E27FC236}">
                          <a16:creationId xmlns:a16="http://schemas.microsoft.com/office/drawing/2014/main" id="{7DB44089-435F-4665-94AB-B1F98ABC2A7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069727"/>
                      <a:ext cx="408640" cy="29474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6" name="Rectangle 235">
                      <a:extLst>
                        <a:ext uri="{FF2B5EF4-FFF2-40B4-BE49-F238E27FC236}">
                          <a16:creationId xmlns:a16="http://schemas.microsoft.com/office/drawing/2014/main" id="{6D456A9A-4E11-47D3-9E98-B9C867C895E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6207" y="3104329"/>
                      <a:ext cx="268267" cy="250441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7" name="Rectangle 236">
                      <a:extLst>
                        <a:ext uri="{FF2B5EF4-FFF2-40B4-BE49-F238E27FC236}">
                          <a16:creationId xmlns:a16="http://schemas.microsoft.com/office/drawing/2014/main" id="{4D1A7FD4-1D99-4649-B352-BFD1D27144B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069728"/>
                      <a:ext cx="408640" cy="6686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8" name="Rectangle 237">
                      <a:extLst>
                        <a:ext uri="{FF2B5EF4-FFF2-40B4-BE49-F238E27FC236}">
                          <a16:creationId xmlns:a16="http://schemas.microsoft.com/office/drawing/2014/main" id="{E9ECE443-606F-435C-9A71-3448D6BF03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176386"/>
                      <a:ext cx="140372" cy="35978"/>
                    </a:xfrm>
                    <a:prstGeom prst="rect">
                      <a:avLst/>
                    </a:prstGeom>
                    <a:solidFill>
                      <a:srgbClr val="1C8BA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9" name="Rounded Rectangle 176">
                      <a:extLst>
                        <a:ext uri="{FF2B5EF4-FFF2-40B4-BE49-F238E27FC236}">
                          <a16:creationId xmlns:a16="http://schemas.microsoft.com/office/drawing/2014/main" id="{45A4F350-E0D7-49A8-9AE2-A121AAFE3B9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176386"/>
                      <a:ext cx="193981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0" name="Rounded Rectangle 177">
                      <a:extLst>
                        <a:ext uri="{FF2B5EF4-FFF2-40B4-BE49-F238E27FC236}">
                          <a16:creationId xmlns:a16="http://schemas.microsoft.com/office/drawing/2014/main" id="{A1D5E8C1-23BF-4450-BFF1-16D2AA09ACE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219382"/>
                      <a:ext cx="193981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1" name="Rounded Rectangle 178">
                      <a:extLst>
                        <a:ext uri="{FF2B5EF4-FFF2-40B4-BE49-F238E27FC236}">
                          <a16:creationId xmlns:a16="http://schemas.microsoft.com/office/drawing/2014/main" id="{41AB3C6C-7CD3-4BF1-88B1-A7117122F7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266226"/>
                      <a:ext cx="136825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073DEA26-9FCC-487D-9A38-9F84548B2BD0}"/>
              </a:ext>
            </a:extLst>
          </p:cNvPr>
          <p:cNvGrpSpPr/>
          <p:nvPr userDrawn="1"/>
        </p:nvGrpSpPr>
        <p:grpSpPr>
          <a:xfrm>
            <a:off x="44538" y="3320334"/>
            <a:ext cx="1475072" cy="726137"/>
            <a:chOff x="-36576" y="2104220"/>
            <a:chExt cx="1475072" cy="726138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0F4C51C2-B7DB-4B1B-8179-886694A8DE95}"/>
                </a:ext>
              </a:extLst>
            </p:cNvPr>
            <p:cNvSpPr txBox="1"/>
            <p:nvPr/>
          </p:nvSpPr>
          <p:spPr>
            <a:xfrm>
              <a:off x="-36576" y="2462828"/>
              <a:ext cx="1475072" cy="3675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LOGS, FILES AND MEDIA</a:t>
              </a:r>
              <a:br>
                <a:rPr lang="en-US" sz="900" dirty="0"/>
              </a:br>
              <a:r>
                <a:rPr lang="en-US" sz="900" dirty="0"/>
                <a:t>(UNSTRUCTURED)</a:t>
              </a:r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E3CBB1F9-62CE-41B4-87CE-8C4B7664640A}"/>
                </a:ext>
              </a:extLst>
            </p:cNvPr>
            <p:cNvGrpSpPr/>
            <p:nvPr/>
          </p:nvGrpSpPr>
          <p:grpSpPr>
            <a:xfrm>
              <a:off x="130992" y="2104220"/>
              <a:ext cx="1139936" cy="311980"/>
              <a:chOff x="149010" y="2104220"/>
              <a:chExt cx="1139936" cy="311980"/>
            </a:xfrm>
          </p:grpSpPr>
          <p:pic>
            <p:nvPicPr>
              <p:cNvPr id="287" name="Graphic 286">
                <a:extLst>
                  <a:ext uri="{FF2B5EF4-FFF2-40B4-BE49-F238E27FC236}">
                    <a16:creationId xmlns:a16="http://schemas.microsoft.com/office/drawing/2014/main" id="{65C686C7-6C7A-4AD8-98BA-86DA3B3E5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9010" y="2124261"/>
                <a:ext cx="271899" cy="271899"/>
              </a:xfrm>
              <a:prstGeom prst="rect">
                <a:avLst/>
              </a:prstGeom>
            </p:spPr>
          </p:pic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FB1EC7C-1443-4134-AE04-4ADB0118A7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3186" y="2124302"/>
                <a:ext cx="246905" cy="271816"/>
              </a:xfrm>
              <a:custGeom>
                <a:avLst/>
                <a:gdLst>
                  <a:gd name="connsiteX0" fmla="*/ 421762 w 1860554"/>
                  <a:gd name="connsiteY0" fmla="*/ 1423915 h 2048273"/>
                  <a:gd name="connsiteX1" fmla="*/ 1108860 w 1860554"/>
                  <a:gd name="connsiteY1" fmla="*/ 1423915 h 2048273"/>
                  <a:gd name="connsiteX2" fmla="*/ 1177570 w 1860554"/>
                  <a:gd name="connsiteY2" fmla="*/ 1492624 h 2048273"/>
                  <a:gd name="connsiteX3" fmla="*/ 1177567 w 1860554"/>
                  <a:gd name="connsiteY3" fmla="*/ 1492624 h 2048273"/>
                  <a:gd name="connsiteX4" fmla="*/ 1108857 w 1860554"/>
                  <a:gd name="connsiteY4" fmla="*/ 1561334 h 2048273"/>
                  <a:gd name="connsiteX5" fmla="*/ 421762 w 1860554"/>
                  <a:gd name="connsiteY5" fmla="*/ 1561331 h 2048273"/>
                  <a:gd name="connsiteX6" fmla="*/ 373178 w 1860554"/>
                  <a:gd name="connsiteY6" fmla="*/ 1541205 h 2048273"/>
                  <a:gd name="connsiteX7" fmla="*/ 353052 w 1860554"/>
                  <a:gd name="connsiteY7" fmla="*/ 1492624 h 2048273"/>
                  <a:gd name="connsiteX8" fmla="*/ 373178 w 1860554"/>
                  <a:gd name="connsiteY8" fmla="*/ 1444041 h 2048273"/>
                  <a:gd name="connsiteX9" fmla="*/ 421762 w 1860554"/>
                  <a:gd name="connsiteY9" fmla="*/ 1423915 h 2048273"/>
                  <a:gd name="connsiteX10" fmla="*/ 421762 w 1860554"/>
                  <a:gd name="connsiteY10" fmla="*/ 1063754 h 2048273"/>
                  <a:gd name="connsiteX11" fmla="*/ 1383699 w 1860554"/>
                  <a:gd name="connsiteY11" fmla="*/ 1063754 h 2048273"/>
                  <a:gd name="connsiteX12" fmla="*/ 1452408 w 1860554"/>
                  <a:gd name="connsiteY12" fmla="*/ 1132464 h 2048273"/>
                  <a:gd name="connsiteX13" fmla="*/ 1452405 w 1860554"/>
                  <a:gd name="connsiteY13" fmla="*/ 1132464 h 2048273"/>
                  <a:gd name="connsiteX14" fmla="*/ 1383696 w 1860554"/>
                  <a:gd name="connsiteY14" fmla="*/ 1201174 h 2048273"/>
                  <a:gd name="connsiteX15" fmla="*/ 421762 w 1860554"/>
                  <a:gd name="connsiteY15" fmla="*/ 1201171 h 2048273"/>
                  <a:gd name="connsiteX16" fmla="*/ 373178 w 1860554"/>
                  <a:gd name="connsiteY16" fmla="*/ 1181048 h 2048273"/>
                  <a:gd name="connsiteX17" fmla="*/ 353052 w 1860554"/>
                  <a:gd name="connsiteY17" fmla="*/ 1132464 h 2048273"/>
                  <a:gd name="connsiteX18" fmla="*/ 373178 w 1860554"/>
                  <a:gd name="connsiteY18" fmla="*/ 1083880 h 2048273"/>
                  <a:gd name="connsiteX19" fmla="*/ 421762 w 1860554"/>
                  <a:gd name="connsiteY19" fmla="*/ 1063754 h 2048273"/>
                  <a:gd name="connsiteX20" fmla="*/ 421762 w 1860554"/>
                  <a:gd name="connsiteY20" fmla="*/ 731598 h 2048273"/>
                  <a:gd name="connsiteX21" fmla="*/ 1383699 w 1860554"/>
                  <a:gd name="connsiteY21" fmla="*/ 731598 h 2048273"/>
                  <a:gd name="connsiteX22" fmla="*/ 1452408 w 1860554"/>
                  <a:gd name="connsiteY22" fmla="*/ 800308 h 2048273"/>
                  <a:gd name="connsiteX23" fmla="*/ 1452405 w 1860554"/>
                  <a:gd name="connsiteY23" fmla="*/ 800308 h 2048273"/>
                  <a:gd name="connsiteX24" fmla="*/ 1383696 w 1860554"/>
                  <a:gd name="connsiteY24" fmla="*/ 869017 h 2048273"/>
                  <a:gd name="connsiteX25" fmla="*/ 421762 w 1860554"/>
                  <a:gd name="connsiteY25" fmla="*/ 869014 h 2048273"/>
                  <a:gd name="connsiteX26" fmla="*/ 373178 w 1860554"/>
                  <a:gd name="connsiteY26" fmla="*/ 848888 h 2048273"/>
                  <a:gd name="connsiteX27" fmla="*/ 353052 w 1860554"/>
                  <a:gd name="connsiteY27" fmla="*/ 800305 h 2048273"/>
                  <a:gd name="connsiteX28" fmla="*/ 373178 w 1860554"/>
                  <a:gd name="connsiteY28" fmla="*/ 751724 h 2048273"/>
                  <a:gd name="connsiteX29" fmla="*/ 421762 w 1860554"/>
                  <a:gd name="connsiteY29" fmla="*/ 731598 h 2048273"/>
                  <a:gd name="connsiteX30" fmla="*/ 84508 w 1860554"/>
                  <a:gd name="connsiteY30" fmla="*/ 84508 h 2048273"/>
                  <a:gd name="connsiteX31" fmla="*/ 84508 w 1860554"/>
                  <a:gd name="connsiteY31" fmla="*/ 1963766 h 2048273"/>
                  <a:gd name="connsiteX32" fmla="*/ 1774839 w 1860554"/>
                  <a:gd name="connsiteY32" fmla="*/ 1963766 h 2048273"/>
                  <a:gd name="connsiteX33" fmla="*/ 1774839 w 1860554"/>
                  <a:gd name="connsiteY33" fmla="*/ 457520 h 2048273"/>
                  <a:gd name="connsiteX34" fmla="*/ 1416529 w 1860554"/>
                  <a:gd name="connsiteY34" fmla="*/ 457520 h 2048273"/>
                  <a:gd name="connsiteX35" fmla="*/ 1416529 w 1860554"/>
                  <a:gd name="connsiteY35" fmla="*/ 84508 h 2048273"/>
                  <a:gd name="connsiteX36" fmla="*/ 0 w 1860554"/>
                  <a:gd name="connsiteY36" fmla="*/ 0 h 2048273"/>
                  <a:gd name="connsiteX37" fmla="*/ 1441077 w 1860554"/>
                  <a:gd name="connsiteY37" fmla="*/ 0 h 2048273"/>
                  <a:gd name="connsiteX38" fmla="*/ 1860554 w 1860554"/>
                  <a:gd name="connsiteY38" fmla="*/ 419477 h 2048273"/>
                  <a:gd name="connsiteX39" fmla="*/ 1860554 w 1860554"/>
                  <a:gd name="connsiteY39" fmla="*/ 452507 h 2048273"/>
                  <a:gd name="connsiteX40" fmla="*/ 1859346 w 1860554"/>
                  <a:gd name="connsiteY40" fmla="*/ 452507 h 2048273"/>
                  <a:gd name="connsiteX41" fmla="*/ 1859346 w 1860554"/>
                  <a:gd name="connsiteY41" fmla="*/ 2048273 h 2048273"/>
                  <a:gd name="connsiteX42" fmla="*/ 0 w 1860554"/>
                  <a:gd name="connsiteY42" fmla="*/ 2048273 h 204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860554" h="2048273">
                    <a:moveTo>
                      <a:pt x="421762" y="1423915"/>
                    </a:moveTo>
                    <a:lnTo>
                      <a:pt x="1108860" y="1423915"/>
                    </a:lnTo>
                    <a:cubicBezTo>
                      <a:pt x="1146807" y="1423915"/>
                      <a:pt x="1177570" y="1454678"/>
                      <a:pt x="1177570" y="1492624"/>
                    </a:cubicBezTo>
                    <a:lnTo>
                      <a:pt x="1177567" y="1492624"/>
                    </a:lnTo>
                    <a:cubicBezTo>
                      <a:pt x="1177567" y="1530571"/>
                      <a:pt x="1146804" y="1561334"/>
                      <a:pt x="1108857" y="1561334"/>
                    </a:cubicBezTo>
                    <a:lnTo>
                      <a:pt x="421762" y="1561331"/>
                    </a:lnTo>
                    <a:cubicBezTo>
                      <a:pt x="402790" y="1561331"/>
                      <a:pt x="385612" y="1553639"/>
                      <a:pt x="373178" y="1541205"/>
                    </a:cubicBezTo>
                    <a:lnTo>
                      <a:pt x="353052" y="1492624"/>
                    </a:lnTo>
                    <a:lnTo>
                      <a:pt x="373178" y="1444041"/>
                    </a:lnTo>
                    <a:cubicBezTo>
                      <a:pt x="385612" y="1431606"/>
                      <a:pt x="402790" y="1423915"/>
                      <a:pt x="421762" y="1423915"/>
                    </a:cubicBezTo>
                    <a:close/>
                    <a:moveTo>
                      <a:pt x="421762" y="1063754"/>
                    </a:moveTo>
                    <a:lnTo>
                      <a:pt x="1383699" y="1063754"/>
                    </a:lnTo>
                    <a:cubicBezTo>
                      <a:pt x="1421645" y="1063754"/>
                      <a:pt x="1452408" y="1094517"/>
                      <a:pt x="1452408" y="1132464"/>
                    </a:cubicBezTo>
                    <a:lnTo>
                      <a:pt x="1452405" y="1132464"/>
                    </a:lnTo>
                    <a:cubicBezTo>
                      <a:pt x="1452405" y="1170411"/>
                      <a:pt x="1421642" y="1201174"/>
                      <a:pt x="1383696" y="1201174"/>
                    </a:cubicBezTo>
                    <a:lnTo>
                      <a:pt x="421762" y="1201171"/>
                    </a:lnTo>
                    <a:cubicBezTo>
                      <a:pt x="402790" y="1201171"/>
                      <a:pt x="385612" y="1193479"/>
                      <a:pt x="373178" y="1181048"/>
                    </a:cubicBezTo>
                    <a:lnTo>
                      <a:pt x="353052" y="1132464"/>
                    </a:lnTo>
                    <a:lnTo>
                      <a:pt x="373178" y="1083880"/>
                    </a:lnTo>
                    <a:cubicBezTo>
                      <a:pt x="385612" y="1071446"/>
                      <a:pt x="402790" y="1063754"/>
                      <a:pt x="421762" y="1063754"/>
                    </a:cubicBezTo>
                    <a:close/>
                    <a:moveTo>
                      <a:pt x="421762" y="731598"/>
                    </a:moveTo>
                    <a:lnTo>
                      <a:pt x="1383699" y="731598"/>
                    </a:lnTo>
                    <a:cubicBezTo>
                      <a:pt x="1421645" y="731598"/>
                      <a:pt x="1452408" y="762361"/>
                      <a:pt x="1452408" y="800308"/>
                    </a:cubicBezTo>
                    <a:lnTo>
                      <a:pt x="1452405" y="800308"/>
                    </a:lnTo>
                    <a:cubicBezTo>
                      <a:pt x="1452405" y="838254"/>
                      <a:pt x="1421642" y="869017"/>
                      <a:pt x="1383696" y="869017"/>
                    </a:cubicBezTo>
                    <a:lnTo>
                      <a:pt x="421762" y="869014"/>
                    </a:lnTo>
                    <a:cubicBezTo>
                      <a:pt x="402790" y="869014"/>
                      <a:pt x="385612" y="861323"/>
                      <a:pt x="373178" y="848888"/>
                    </a:cubicBezTo>
                    <a:lnTo>
                      <a:pt x="353052" y="800305"/>
                    </a:lnTo>
                    <a:lnTo>
                      <a:pt x="373178" y="751724"/>
                    </a:lnTo>
                    <a:cubicBezTo>
                      <a:pt x="385612" y="739289"/>
                      <a:pt x="402790" y="731598"/>
                      <a:pt x="421762" y="731598"/>
                    </a:cubicBezTo>
                    <a:close/>
                    <a:moveTo>
                      <a:pt x="84508" y="84508"/>
                    </a:moveTo>
                    <a:lnTo>
                      <a:pt x="84508" y="1963766"/>
                    </a:lnTo>
                    <a:lnTo>
                      <a:pt x="1774839" y="1963766"/>
                    </a:lnTo>
                    <a:lnTo>
                      <a:pt x="1774839" y="457520"/>
                    </a:lnTo>
                    <a:lnTo>
                      <a:pt x="1416529" y="457520"/>
                    </a:lnTo>
                    <a:lnTo>
                      <a:pt x="1416529" y="84508"/>
                    </a:lnTo>
                    <a:close/>
                    <a:moveTo>
                      <a:pt x="0" y="0"/>
                    </a:moveTo>
                    <a:lnTo>
                      <a:pt x="1441077" y="0"/>
                    </a:lnTo>
                    <a:lnTo>
                      <a:pt x="1860554" y="419477"/>
                    </a:lnTo>
                    <a:lnTo>
                      <a:pt x="1860554" y="452507"/>
                    </a:lnTo>
                    <a:lnTo>
                      <a:pt x="1859346" y="452507"/>
                    </a:lnTo>
                    <a:lnTo>
                      <a:pt x="1859346" y="2048273"/>
                    </a:lnTo>
                    <a:lnTo>
                      <a:pt x="0" y="2048273"/>
                    </a:lnTo>
                    <a:close/>
                  </a:path>
                </a:pathLst>
              </a:custGeom>
              <a:solidFill>
                <a:srgbClr val="59B4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</a:t>
                </a:r>
              </a:p>
            </p:txBody>
          </p:sp>
          <p:pic>
            <p:nvPicPr>
              <p:cNvPr id="289" name="Picture 288">
                <a:extLst>
                  <a:ext uri="{FF2B5EF4-FFF2-40B4-BE49-F238E27FC236}">
                    <a16:creationId xmlns:a16="http://schemas.microsoft.com/office/drawing/2014/main" id="{4F890FF5-18AB-4BCF-AC5D-55937CC8E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966" y="2104220"/>
                <a:ext cx="311980" cy="3119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7150701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61536" y="367689"/>
            <a:ext cx="11487562" cy="549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65694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424808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3"/>
          </p:nvPr>
        </p:nvSpPr>
        <p:spPr>
          <a:xfrm>
            <a:off x="813047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1581968" y="6446442"/>
            <a:ext cx="342899" cy="2972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000" smtClean="0">
                <a:solidFill>
                  <a:srgbClr val="26262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pPr algn="r">
                <a:buSzPct val="25000"/>
              </a:pPr>
              <a:t>‹#›</a:t>
            </a:fld>
            <a:endParaRPr lang="en-US" sz="1000" dirty="0">
              <a:solidFill>
                <a:srgbClr val="262626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775183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12279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0" indent="0">
              <a:buFontTx/>
              <a:buNone/>
              <a:defRPr sz="1961"/>
            </a:lvl2pPr>
            <a:lvl3pPr marL="223988" indent="0">
              <a:buNone/>
              <a:defRPr/>
            </a:lvl3pPr>
            <a:lvl4pPr marL="447975" indent="0">
              <a:buNone/>
              <a:defRPr/>
            </a:lvl4pPr>
            <a:lvl5pPr marL="6719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2117334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ub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5E480-06E3-466E-AB06-00AD3BF925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-541796"/>
            <a:ext cx="11656060" cy="350865"/>
          </a:xfrm>
        </p:spPr>
        <p:txBody>
          <a:bodyPr/>
          <a:lstStyle>
            <a:lvl1pPr>
              <a:defRPr sz="1200" b="0" spc="300">
                <a:latin typeface="+mn-lt"/>
              </a:defRPr>
            </a:lvl1pPr>
          </a:lstStyle>
          <a:p>
            <a:pPr lvl="0"/>
            <a:r>
              <a:rPr lang="en-US" dirty="0"/>
              <a:t>SUBHEAD 16 PT</a:t>
            </a:r>
          </a:p>
        </p:txBody>
      </p:sp>
    </p:spTree>
    <p:extLst>
      <p:ext uri="{BB962C8B-B14F-4D97-AF65-F5344CB8AC3E}">
        <p14:creationId xmlns:p14="http://schemas.microsoft.com/office/powerpoint/2010/main" val="651965715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1" y="3145041"/>
            <a:ext cx="3288506" cy="704445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8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59" tIns="143409" rIns="179259" bIns="14340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125014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93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645186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211114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50D8C5-8B94-42F7-99D2-EE6C08F638E0}"/>
              </a:ext>
            </a:extLst>
          </p:cNvPr>
          <p:cNvSpPr/>
          <p:nvPr userDrawn="1"/>
        </p:nvSpPr>
        <p:spPr bwMode="auto">
          <a:xfrm>
            <a:off x="0" y="1458686"/>
            <a:ext cx="12192000" cy="5399314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09231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78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38" Type="http://schemas.openxmlformats.org/officeDocument/2006/relationships/slideLayout" Target="../slideLayouts/slideLayout82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37" Type="http://schemas.openxmlformats.org/officeDocument/2006/relationships/slideLayout" Target="../slideLayouts/slideLayout81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36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35" Type="http://schemas.openxmlformats.org/officeDocument/2006/relationships/slideLayout" Target="../slideLayouts/slideLayout79.xml"/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image" Target="../media/image14.png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image" Target="../media/image1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5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3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8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6" r:id="rId36"/>
    <p:sldLayoutId id="2147483787" r:id="rId37"/>
    <p:sldLayoutId id="2147483788" r:id="rId38"/>
  </p:sldLayoutIdLst>
  <p:transition>
    <p:fade/>
  </p:transition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  <p15:guide id="27" orient="horz" pos="2203">
          <p15:clr>
            <a:srgbClr val="F26B43"/>
          </p15:clr>
        </p15:guide>
        <p15:guide id="28" orient="horz" pos="979">
          <p15:clr>
            <a:srgbClr val="F26B43"/>
          </p15:clr>
        </p15:guide>
        <p15:guide id="29" orient="horz" pos="119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5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10" r:id="rId9"/>
    <p:sldLayoutId id="2147483813" r:id="rId10"/>
    <p:sldLayoutId id="2147483814" r:id="rId11"/>
    <p:sldLayoutId id="2147483815" r:id="rId12"/>
    <p:sldLayoutId id="2147483816" r:id="rId1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2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2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2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946" r:id="rId10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 rot="5400000">
            <a:off x="9941325" y="3505165"/>
            <a:ext cx="5533848" cy="901870"/>
            <a:chOff x="500063" y="2584450"/>
            <a:chExt cx="10231437" cy="2071688"/>
          </a:xfrm>
        </p:grpSpPr>
        <p:sp>
          <p:nvSpPr>
            <p:cNvPr id="6" name="Rectangle 47"/>
            <p:cNvSpPr>
              <a:spLocks noChangeArrowheads="1"/>
            </p:cNvSpPr>
            <p:nvPr/>
          </p:nvSpPr>
          <p:spPr bwMode="auto">
            <a:xfrm>
              <a:off x="500063" y="2587625"/>
              <a:ext cx="779462" cy="514350"/>
            </a:xfrm>
            <a:prstGeom prst="rect">
              <a:avLst/>
            </a:pr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8" name="Rectangle 48"/>
            <p:cNvSpPr>
              <a:spLocks noChangeArrowheads="1"/>
            </p:cNvSpPr>
            <p:nvPr/>
          </p:nvSpPr>
          <p:spPr bwMode="auto">
            <a:xfrm>
              <a:off x="604269" y="2663818"/>
              <a:ext cx="180525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 Semibold" panose="020B0702040204020203" pitchFamily="34" charset="0"/>
                </a:rPr>
                <a:t>Light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49"/>
            <p:cNvSpPr>
              <a:spLocks noChangeArrowheads="1"/>
            </p:cNvSpPr>
            <p:nvPr/>
          </p:nvSpPr>
          <p:spPr bwMode="auto">
            <a:xfrm>
              <a:off x="815251" y="2652465"/>
              <a:ext cx="229316" cy="11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 Semibold" panose="020B0702040204020203" pitchFamily="34" charset="0"/>
                </a:rPr>
                <a:t>Yellow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500063" y="2587625"/>
              <a:ext cx="779462" cy="514350"/>
            </a:xfrm>
            <a:prstGeom prst="rect">
              <a:avLst/>
            </a:prstGeom>
            <a:noFill/>
            <a:ln w="9525" cap="flat">
              <a:solidFill>
                <a:srgbClr val="FFF1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" name="Rectangle 52"/>
            <p:cNvSpPr>
              <a:spLocks noChangeArrowheads="1"/>
            </p:cNvSpPr>
            <p:nvPr/>
          </p:nvSpPr>
          <p:spPr bwMode="auto">
            <a:xfrm>
              <a:off x="1279525" y="2584450"/>
              <a:ext cx="428625" cy="173038"/>
            </a:xfrm>
            <a:prstGeom prst="rect">
              <a:avLst/>
            </a:prstGeom>
            <a:solidFill>
              <a:srgbClr val="FFF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3" name="Rectangle 53"/>
            <p:cNvSpPr>
              <a:spLocks noChangeArrowheads="1"/>
            </p:cNvSpPr>
            <p:nvPr/>
          </p:nvSpPr>
          <p:spPr bwMode="auto">
            <a:xfrm>
              <a:off x="1279525" y="2757488"/>
              <a:ext cx="428625" cy="173038"/>
            </a:xfrm>
            <a:prstGeom prst="rect">
              <a:avLst/>
            </a:prstGeom>
            <a:solidFill>
              <a:srgbClr val="F0E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4" name="Rectangle 54"/>
            <p:cNvSpPr>
              <a:spLocks noChangeArrowheads="1"/>
            </p:cNvSpPr>
            <p:nvPr/>
          </p:nvSpPr>
          <p:spPr bwMode="auto">
            <a:xfrm>
              <a:off x="1279525" y="2930525"/>
              <a:ext cx="428625" cy="171450"/>
            </a:xfrm>
            <a:prstGeom prst="rect">
              <a:avLst/>
            </a:prstGeom>
            <a:solidFill>
              <a:srgbClr val="CC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5" name="Rectangle 55"/>
            <p:cNvSpPr>
              <a:spLocks noChangeArrowheads="1"/>
            </p:cNvSpPr>
            <p:nvPr/>
          </p:nvSpPr>
          <p:spPr bwMode="auto">
            <a:xfrm>
              <a:off x="500063" y="3101975"/>
              <a:ext cx="779462" cy="51752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6" name="Rectangle 56"/>
            <p:cNvSpPr>
              <a:spLocks noChangeArrowheads="1"/>
            </p:cNvSpPr>
            <p:nvPr/>
          </p:nvSpPr>
          <p:spPr bwMode="auto">
            <a:xfrm>
              <a:off x="602724" y="3173405"/>
              <a:ext cx="43912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 Semibold" panose="020B0702040204020203" pitchFamily="34" charset="0"/>
                </a:rPr>
                <a:t>Y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57"/>
            <p:cNvSpPr>
              <a:spLocks noChangeArrowheads="1"/>
            </p:cNvSpPr>
            <p:nvPr/>
          </p:nvSpPr>
          <p:spPr bwMode="auto">
            <a:xfrm>
              <a:off x="637547" y="3173405"/>
              <a:ext cx="185404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 Semibold" panose="020B0702040204020203" pitchFamily="34" charset="0"/>
                </a:rPr>
                <a:t>ellow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58"/>
            <p:cNvSpPr>
              <a:spLocks noChangeArrowheads="1"/>
            </p:cNvSpPr>
            <p:nvPr/>
          </p:nvSpPr>
          <p:spPr bwMode="auto">
            <a:xfrm>
              <a:off x="1279525" y="3101975"/>
              <a:ext cx="428625" cy="173038"/>
            </a:xfrm>
            <a:prstGeom prst="rect">
              <a:avLst/>
            </a:prstGeom>
            <a:solidFill>
              <a:srgbClr val="FFC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9" name="Rectangle 59"/>
            <p:cNvSpPr>
              <a:spLocks noChangeArrowheads="1"/>
            </p:cNvSpPr>
            <p:nvPr/>
          </p:nvSpPr>
          <p:spPr bwMode="auto">
            <a:xfrm>
              <a:off x="1279525" y="3275013"/>
              <a:ext cx="428625" cy="173038"/>
            </a:xfrm>
            <a:prstGeom prst="rect">
              <a:avLst/>
            </a:pr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20" name="Rectangle 60"/>
            <p:cNvSpPr>
              <a:spLocks noChangeArrowheads="1"/>
            </p:cNvSpPr>
            <p:nvPr/>
          </p:nvSpPr>
          <p:spPr bwMode="auto">
            <a:xfrm>
              <a:off x="1279525" y="3448050"/>
              <a:ext cx="428625" cy="171450"/>
            </a:xfrm>
            <a:prstGeom prst="rect">
              <a:avLst/>
            </a:prstGeom>
            <a:solidFill>
              <a:srgbClr val="C78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21" name="Rectangle 61"/>
            <p:cNvSpPr>
              <a:spLocks noChangeArrowheads="1"/>
            </p:cNvSpPr>
            <p:nvPr/>
          </p:nvSpPr>
          <p:spPr bwMode="auto">
            <a:xfrm>
              <a:off x="1790700" y="2584450"/>
              <a:ext cx="776287" cy="5175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22" name="Rectangle 62"/>
            <p:cNvSpPr>
              <a:spLocks noChangeArrowheads="1"/>
            </p:cNvSpPr>
            <p:nvPr/>
          </p:nvSpPr>
          <p:spPr bwMode="auto">
            <a:xfrm>
              <a:off x="1885542" y="2655880"/>
              <a:ext cx="465952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 Semibold" panose="020B0702040204020203" pitchFamily="34" charset="0"/>
                </a:rPr>
                <a:t>Light Orange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63"/>
            <p:cNvSpPr>
              <a:spLocks noChangeArrowheads="1"/>
            </p:cNvSpPr>
            <p:nvPr/>
          </p:nvSpPr>
          <p:spPr bwMode="auto">
            <a:xfrm>
              <a:off x="2566988" y="2584450"/>
              <a:ext cx="430212" cy="173038"/>
            </a:xfrm>
            <a:prstGeom prst="rect">
              <a:avLst/>
            </a:pr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24" name="Rectangle 64"/>
            <p:cNvSpPr>
              <a:spLocks noChangeArrowheads="1"/>
            </p:cNvSpPr>
            <p:nvPr/>
          </p:nvSpPr>
          <p:spPr bwMode="auto">
            <a:xfrm>
              <a:off x="2566988" y="2757488"/>
              <a:ext cx="430212" cy="173038"/>
            </a:xfrm>
            <a:prstGeom prst="rect">
              <a:avLst/>
            </a:pr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25" name="Rectangle 65"/>
            <p:cNvSpPr>
              <a:spLocks noChangeArrowheads="1"/>
            </p:cNvSpPr>
            <p:nvPr/>
          </p:nvSpPr>
          <p:spPr bwMode="auto">
            <a:xfrm>
              <a:off x="2566988" y="2930525"/>
              <a:ext cx="430212" cy="171450"/>
            </a:xfrm>
            <a:prstGeom prst="rect">
              <a:avLst/>
            </a:prstGeom>
            <a:solidFill>
              <a:srgbClr val="BA6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26" name="Rectangle 66"/>
            <p:cNvSpPr>
              <a:spLocks noChangeArrowheads="1"/>
            </p:cNvSpPr>
            <p:nvPr/>
          </p:nvSpPr>
          <p:spPr bwMode="auto">
            <a:xfrm>
              <a:off x="3079750" y="3101975"/>
              <a:ext cx="776287" cy="517525"/>
            </a:xfrm>
            <a:prstGeom prst="rect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27" name="Rectangle 67"/>
            <p:cNvSpPr>
              <a:spLocks noChangeArrowheads="1"/>
            </p:cNvSpPr>
            <p:nvPr/>
          </p:nvSpPr>
          <p:spPr bwMode="auto">
            <a:xfrm>
              <a:off x="3181560" y="3176581"/>
              <a:ext cx="48791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R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68"/>
            <p:cNvSpPr>
              <a:spLocks noChangeArrowheads="1"/>
            </p:cNvSpPr>
            <p:nvPr/>
          </p:nvSpPr>
          <p:spPr bwMode="auto">
            <a:xfrm>
              <a:off x="3226338" y="3176580"/>
              <a:ext cx="87823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ed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69"/>
            <p:cNvSpPr>
              <a:spLocks noChangeArrowheads="1"/>
            </p:cNvSpPr>
            <p:nvPr/>
          </p:nvSpPr>
          <p:spPr bwMode="auto">
            <a:xfrm>
              <a:off x="3856038" y="3101975"/>
              <a:ext cx="430212" cy="173038"/>
            </a:xfrm>
            <a:prstGeom prst="rect">
              <a:avLst/>
            </a:prstGeom>
            <a:solidFill>
              <a:srgbClr val="EE4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30" name="Rectangle 70"/>
            <p:cNvSpPr>
              <a:spLocks noChangeArrowheads="1"/>
            </p:cNvSpPr>
            <p:nvPr/>
          </p:nvSpPr>
          <p:spPr bwMode="auto">
            <a:xfrm>
              <a:off x="3856038" y="3275013"/>
              <a:ext cx="430212" cy="173038"/>
            </a:xfrm>
            <a:prstGeom prst="rect">
              <a:avLst/>
            </a:prstGeom>
            <a:solidFill>
              <a:srgbClr val="D91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31" name="Rectangle 71"/>
            <p:cNvSpPr>
              <a:spLocks noChangeArrowheads="1"/>
            </p:cNvSpPr>
            <p:nvPr/>
          </p:nvSpPr>
          <p:spPr bwMode="auto">
            <a:xfrm>
              <a:off x="3856038" y="3448050"/>
              <a:ext cx="430212" cy="171450"/>
            </a:xfrm>
            <a:prstGeom prst="rect">
              <a:avLst/>
            </a:prstGeom>
            <a:solidFill>
              <a:srgbClr val="A311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32" name="Rectangle 72"/>
            <p:cNvSpPr>
              <a:spLocks noChangeArrowheads="1"/>
            </p:cNvSpPr>
            <p:nvPr/>
          </p:nvSpPr>
          <p:spPr bwMode="auto">
            <a:xfrm>
              <a:off x="4368800" y="3101975"/>
              <a:ext cx="777875" cy="517525"/>
            </a:xfrm>
            <a:prstGeom prst="rect">
              <a:avLst/>
            </a:pr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33" name="Rectangle 73"/>
            <p:cNvSpPr>
              <a:spLocks noChangeArrowheads="1"/>
            </p:cNvSpPr>
            <p:nvPr/>
          </p:nvSpPr>
          <p:spPr bwMode="auto">
            <a:xfrm>
              <a:off x="4464597" y="3173405"/>
              <a:ext cx="319580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Magenta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74"/>
            <p:cNvSpPr>
              <a:spLocks noChangeArrowheads="1"/>
            </p:cNvSpPr>
            <p:nvPr/>
          </p:nvSpPr>
          <p:spPr bwMode="auto">
            <a:xfrm>
              <a:off x="5146675" y="3101975"/>
              <a:ext cx="428625" cy="173038"/>
            </a:xfrm>
            <a:prstGeom prst="rect">
              <a:avLst/>
            </a:prstGeom>
            <a:solidFill>
              <a:srgbClr val="C740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35" name="Rectangle 75"/>
            <p:cNvSpPr>
              <a:spLocks noChangeArrowheads="1"/>
            </p:cNvSpPr>
            <p:nvPr/>
          </p:nvSpPr>
          <p:spPr bwMode="auto">
            <a:xfrm>
              <a:off x="5146675" y="3275013"/>
              <a:ext cx="428625" cy="173038"/>
            </a:xfrm>
            <a:prstGeom prst="rect">
              <a:avLst/>
            </a:prstGeom>
            <a:solidFill>
              <a:srgbClr val="9E00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36" name="Rectangle 76"/>
            <p:cNvSpPr>
              <a:spLocks noChangeArrowheads="1"/>
            </p:cNvSpPr>
            <p:nvPr/>
          </p:nvSpPr>
          <p:spPr bwMode="auto">
            <a:xfrm>
              <a:off x="5146675" y="3448050"/>
              <a:ext cx="428625" cy="171450"/>
            </a:xfrm>
            <a:prstGeom prst="rect">
              <a:avLst/>
            </a:prstGeom>
            <a:solidFill>
              <a:srgbClr val="850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37" name="Rectangle 77"/>
            <p:cNvSpPr>
              <a:spLocks noChangeArrowheads="1"/>
            </p:cNvSpPr>
            <p:nvPr/>
          </p:nvSpPr>
          <p:spPr bwMode="auto">
            <a:xfrm>
              <a:off x="5656263" y="3101975"/>
              <a:ext cx="779462" cy="517525"/>
            </a:xfrm>
            <a:prstGeom prst="rect">
              <a:avLst/>
            </a:pr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38" name="Rectangle 78"/>
            <p:cNvSpPr>
              <a:spLocks noChangeArrowheads="1"/>
            </p:cNvSpPr>
            <p:nvPr/>
          </p:nvSpPr>
          <p:spPr bwMode="auto">
            <a:xfrm>
              <a:off x="5755916" y="3173405"/>
              <a:ext cx="229316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Purple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79"/>
            <p:cNvSpPr>
              <a:spLocks noChangeArrowheads="1"/>
            </p:cNvSpPr>
            <p:nvPr/>
          </p:nvSpPr>
          <p:spPr bwMode="auto">
            <a:xfrm>
              <a:off x="6435725" y="3101975"/>
              <a:ext cx="427037" cy="173038"/>
            </a:xfrm>
            <a:prstGeom prst="rect">
              <a:avLst/>
            </a:prstGeom>
            <a:solidFill>
              <a:srgbClr val="8562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40" name="Rectangle 80"/>
            <p:cNvSpPr>
              <a:spLocks noChangeArrowheads="1"/>
            </p:cNvSpPr>
            <p:nvPr/>
          </p:nvSpPr>
          <p:spPr bwMode="auto">
            <a:xfrm>
              <a:off x="6435725" y="3275013"/>
              <a:ext cx="427037" cy="173038"/>
            </a:xfrm>
            <a:prstGeom prst="rect">
              <a:avLst/>
            </a:prstGeom>
            <a:solidFill>
              <a:srgbClr val="522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41" name="Rectangle 81"/>
            <p:cNvSpPr>
              <a:spLocks noChangeArrowheads="1"/>
            </p:cNvSpPr>
            <p:nvPr/>
          </p:nvSpPr>
          <p:spPr bwMode="auto">
            <a:xfrm>
              <a:off x="6435725" y="3448050"/>
              <a:ext cx="427037" cy="171450"/>
            </a:xfrm>
            <a:prstGeom prst="rect">
              <a:avLst/>
            </a:prstGeom>
            <a:solidFill>
              <a:srgbClr val="401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42" name="Rectangle 82"/>
            <p:cNvSpPr>
              <a:spLocks noChangeArrowheads="1"/>
            </p:cNvSpPr>
            <p:nvPr/>
          </p:nvSpPr>
          <p:spPr bwMode="auto">
            <a:xfrm>
              <a:off x="6945313" y="3101975"/>
              <a:ext cx="777875" cy="517525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43" name="Rectangle 83"/>
            <p:cNvSpPr>
              <a:spLocks noChangeArrowheads="1"/>
            </p:cNvSpPr>
            <p:nvPr/>
          </p:nvSpPr>
          <p:spPr bwMode="auto">
            <a:xfrm>
              <a:off x="7047853" y="3173407"/>
              <a:ext cx="153692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Blue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84"/>
            <p:cNvSpPr>
              <a:spLocks noChangeArrowheads="1"/>
            </p:cNvSpPr>
            <p:nvPr/>
          </p:nvSpPr>
          <p:spPr bwMode="auto">
            <a:xfrm>
              <a:off x="7723188" y="3101975"/>
              <a:ext cx="428625" cy="173038"/>
            </a:xfrm>
            <a:prstGeom prst="rect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45" name="Rectangle 85"/>
            <p:cNvSpPr>
              <a:spLocks noChangeArrowheads="1"/>
            </p:cNvSpPr>
            <p:nvPr/>
          </p:nvSpPr>
          <p:spPr bwMode="auto">
            <a:xfrm>
              <a:off x="7723188" y="3275013"/>
              <a:ext cx="428625" cy="173038"/>
            </a:xfrm>
            <a:prstGeom prst="rect">
              <a:avLst/>
            </a:pr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46" name="Rectangle 86"/>
            <p:cNvSpPr>
              <a:spLocks noChangeArrowheads="1"/>
            </p:cNvSpPr>
            <p:nvPr/>
          </p:nvSpPr>
          <p:spPr bwMode="auto">
            <a:xfrm>
              <a:off x="7723188" y="3448050"/>
              <a:ext cx="428625" cy="171450"/>
            </a:xfrm>
            <a:prstGeom prst="rect">
              <a:avLst/>
            </a:pr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47" name="Rectangle 87"/>
            <p:cNvSpPr>
              <a:spLocks noChangeArrowheads="1"/>
            </p:cNvSpPr>
            <p:nvPr/>
          </p:nvSpPr>
          <p:spPr bwMode="auto">
            <a:xfrm>
              <a:off x="8234363" y="3101975"/>
              <a:ext cx="777875" cy="517525"/>
            </a:xfrm>
            <a:prstGeom prst="rect">
              <a:avLst/>
            </a:pr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48" name="Rectangle 88"/>
            <p:cNvSpPr>
              <a:spLocks noChangeArrowheads="1"/>
            </p:cNvSpPr>
            <p:nvPr/>
          </p:nvSpPr>
          <p:spPr bwMode="auto">
            <a:xfrm>
              <a:off x="8334644" y="3173407"/>
              <a:ext cx="43912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T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89"/>
            <p:cNvSpPr>
              <a:spLocks noChangeArrowheads="1"/>
            </p:cNvSpPr>
            <p:nvPr/>
          </p:nvSpPr>
          <p:spPr bwMode="auto">
            <a:xfrm>
              <a:off x="8366489" y="3173407"/>
              <a:ext cx="102460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eal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90"/>
            <p:cNvSpPr>
              <a:spLocks noChangeArrowheads="1"/>
            </p:cNvSpPr>
            <p:nvPr/>
          </p:nvSpPr>
          <p:spPr bwMode="auto">
            <a:xfrm>
              <a:off x="9012238" y="3101975"/>
              <a:ext cx="430212" cy="173038"/>
            </a:xfrm>
            <a:prstGeom prst="rect">
              <a:avLst/>
            </a:prstGeom>
            <a:solidFill>
              <a:srgbClr val="40A1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51" name="Rectangle 91"/>
            <p:cNvSpPr>
              <a:spLocks noChangeArrowheads="1"/>
            </p:cNvSpPr>
            <p:nvPr/>
          </p:nvSpPr>
          <p:spPr bwMode="auto">
            <a:xfrm>
              <a:off x="9012238" y="3275013"/>
              <a:ext cx="430212" cy="173038"/>
            </a:xfrm>
            <a:prstGeom prst="rect">
              <a:avLst/>
            </a:prstGeom>
            <a:solidFill>
              <a:srgbClr val="007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52" name="Rectangle 92"/>
            <p:cNvSpPr>
              <a:spLocks noChangeArrowheads="1"/>
            </p:cNvSpPr>
            <p:nvPr/>
          </p:nvSpPr>
          <p:spPr bwMode="auto">
            <a:xfrm>
              <a:off x="9012238" y="3448050"/>
              <a:ext cx="430212" cy="171450"/>
            </a:xfrm>
            <a:prstGeom prst="rect">
              <a:avLst/>
            </a:prstGeom>
            <a:solidFill>
              <a:srgbClr val="005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53" name="Rectangle 93"/>
            <p:cNvSpPr>
              <a:spLocks noChangeArrowheads="1"/>
            </p:cNvSpPr>
            <p:nvPr/>
          </p:nvSpPr>
          <p:spPr bwMode="auto">
            <a:xfrm>
              <a:off x="9525000" y="3101975"/>
              <a:ext cx="776287" cy="517525"/>
            </a:xfrm>
            <a:prstGeom prst="rect">
              <a:avLst/>
            </a:pr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54" name="Rectangle 94"/>
            <p:cNvSpPr>
              <a:spLocks noChangeArrowheads="1"/>
            </p:cNvSpPr>
            <p:nvPr/>
          </p:nvSpPr>
          <p:spPr bwMode="auto">
            <a:xfrm>
              <a:off x="9625164" y="3173405"/>
              <a:ext cx="53670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G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95"/>
            <p:cNvSpPr>
              <a:spLocks noChangeArrowheads="1"/>
            </p:cNvSpPr>
            <p:nvPr/>
          </p:nvSpPr>
          <p:spPr bwMode="auto">
            <a:xfrm>
              <a:off x="9677843" y="3173407"/>
              <a:ext cx="29274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r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96"/>
            <p:cNvSpPr>
              <a:spLocks noChangeArrowheads="1"/>
            </p:cNvSpPr>
            <p:nvPr/>
          </p:nvSpPr>
          <p:spPr bwMode="auto">
            <a:xfrm>
              <a:off x="9702445" y="3173407"/>
              <a:ext cx="129297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een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97"/>
            <p:cNvSpPr>
              <a:spLocks noChangeArrowheads="1"/>
            </p:cNvSpPr>
            <p:nvPr/>
          </p:nvSpPr>
          <p:spPr bwMode="auto">
            <a:xfrm>
              <a:off x="10301288" y="3101975"/>
              <a:ext cx="430212" cy="173038"/>
            </a:xfrm>
            <a:prstGeom prst="rect">
              <a:avLst/>
            </a:prstGeom>
            <a:solidFill>
              <a:srgbClr val="4C9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58" name="Rectangle 98"/>
            <p:cNvSpPr>
              <a:spLocks noChangeArrowheads="1"/>
            </p:cNvSpPr>
            <p:nvPr/>
          </p:nvSpPr>
          <p:spPr bwMode="auto">
            <a:xfrm>
              <a:off x="10301288" y="3275013"/>
              <a:ext cx="430212" cy="173038"/>
            </a:xfrm>
            <a:prstGeom prst="rect">
              <a:avLst/>
            </a:prstGeom>
            <a:solidFill>
              <a:srgbClr val="0E6D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59" name="Rectangle 99"/>
            <p:cNvSpPr>
              <a:spLocks noChangeArrowheads="1"/>
            </p:cNvSpPr>
            <p:nvPr/>
          </p:nvSpPr>
          <p:spPr bwMode="auto">
            <a:xfrm>
              <a:off x="10301288" y="3448050"/>
              <a:ext cx="430212" cy="171450"/>
            </a:xfrm>
            <a:prstGeom prst="rect">
              <a:avLst/>
            </a:prstGeom>
            <a:solidFill>
              <a:srgbClr val="1061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60" name="Rectangle 100"/>
            <p:cNvSpPr>
              <a:spLocks noChangeArrowheads="1"/>
            </p:cNvSpPr>
            <p:nvPr/>
          </p:nvSpPr>
          <p:spPr bwMode="auto">
            <a:xfrm>
              <a:off x="4368800" y="2584450"/>
              <a:ext cx="777875" cy="517525"/>
            </a:xfrm>
            <a:prstGeom prst="rect">
              <a:avLst/>
            </a:prstGeom>
            <a:solidFill>
              <a:srgbClr val="E3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61" name="Rectangle 101"/>
            <p:cNvSpPr>
              <a:spLocks noChangeArrowheads="1"/>
            </p:cNvSpPr>
            <p:nvPr/>
          </p:nvSpPr>
          <p:spPr bwMode="auto">
            <a:xfrm>
              <a:off x="4461782" y="2655880"/>
              <a:ext cx="522061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Light Magenta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102"/>
            <p:cNvSpPr>
              <a:spLocks noChangeArrowheads="1"/>
            </p:cNvSpPr>
            <p:nvPr/>
          </p:nvSpPr>
          <p:spPr bwMode="auto">
            <a:xfrm>
              <a:off x="5146675" y="2584450"/>
              <a:ext cx="428625" cy="173038"/>
            </a:xfrm>
            <a:prstGeom prst="rect">
              <a:avLst/>
            </a:prstGeom>
            <a:solidFill>
              <a:srgbClr val="EA40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63" name="Rectangle 103"/>
            <p:cNvSpPr>
              <a:spLocks noChangeArrowheads="1"/>
            </p:cNvSpPr>
            <p:nvPr/>
          </p:nvSpPr>
          <p:spPr bwMode="auto">
            <a:xfrm>
              <a:off x="5146675" y="2757488"/>
              <a:ext cx="428625" cy="173038"/>
            </a:xfrm>
            <a:prstGeom prst="rect">
              <a:avLst/>
            </a:prstGeom>
            <a:solidFill>
              <a:srgbClr val="D40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64" name="Rectangle 104"/>
            <p:cNvSpPr>
              <a:spLocks noChangeArrowheads="1"/>
            </p:cNvSpPr>
            <p:nvPr/>
          </p:nvSpPr>
          <p:spPr bwMode="auto">
            <a:xfrm>
              <a:off x="5146675" y="2930525"/>
              <a:ext cx="428625" cy="171450"/>
            </a:xfrm>
            <a:prstGeom prst="rect">
              <a:avLst/>
            </a:prstGeom>
            <a:solidFill>
              <a:srgbClr val="9C0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65" name="Rectangle 105"/>
            <p:cNvSpPr>
              <a:spLocks noChangeArrowheads="1"/>
            </p:cNvSpPr>
            <p:nvPr/>
          </p:nvSpPr>
          <p:spPr bwMode="auto">
            <a:xfrm>
              <a:off x="5656263" y="2584450"/>
              <a:ext cx="779462" cy="517525"/>
            </a:xfrm>
            <a:prstGeom prst="rect">
              <a:avLst/>
            </a:prstGeom>
            <a:solidFill>
              <a:srgbClr val="B4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66" name="Rectangle 106"/>
            <p:cNvSpPr>
              <a:spLocks noChangeArrowheads="1"/>
            </p:cNvSpPr>
            <p:nvPr/>
          </p:nvSpPr>
          <p:spPr bwMode="auto">
            <a:xfrm>
              <a:off x="5753100" y="2655881"/>
              <a:ext cx="431798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 Semibold" panose="020B0702040204020203" pitchFamily="34" charset="0"/>
                </a:rPr>
                <a:t>Light Purple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107"/>
            <p:cNvSpPr>
              <a:spLocks noChangeArrowheads="1"/>
            </p:cNvSpPr>
            <p:nvPr/>
          </p:nvSpPr>
          <p:spPr bwMode="auto">
            <a:xfrm>
              <a:off x="6435725" y="2584450"/>
              <a:ext cx="427037" cy="173038"/>
            </a:xfrm>
            <a:prstGeom prst="rect">
              <a:avLst/>
            </a:prstGeom>
            <a:solidFill>
              <a:srgbClr val="C7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68" name="Rectangle 108"/>
            <p:cNvSpPr>
              <a:spLocks noChangeArrowheads="1"/>
            </p:cNvSpPr>
            <p:nvPr/>
          </p:nvSpPr>
          <p:spPr bwMode="auto">
            <a:xfrm>
              <a:off x="6435725" y="2757488"/>
              <a:ext cx="427037" cy="173038"/>
            </a:xfrm>
            <a:prstGeom prst="rect">
              <a:avLst/>
            </a:prstGeom>
            <a:solidFill>
              <a:srgbClr val="A99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69" name="Rectangle 109"/>
            <p:cNvSpPr>
              <a:spLocks noChangeArrowheads="1"/>
            </p:cNvSpPr>
            <p:nvPr/>
          </p:nvSpPr>
          <p:spPr bwMode="auto">
            <a:xfrm>
              <a:off x="6435725" y="2930525"/>
              <a:ext cx="427037" cy="171450"/>
            </a:xfrm>
            <a:prstGeom prst="rect">
              <a:avLst/>
            </a:prstGeom>
            <a:solidFill>
              <a:srgbClr val="9080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70" name="Rectangle 110"/>
            <p:cNvSpPr>
              <a:spLocks noChangeArrowheads="1"/>
            </p:cNvSpPr>
            <p:nvPr/>
          </p:nvSpPr>
          <p:spPr bwMode="auto">
            <a:xfrm>
              <a:off x="6945313" y="2584450"/>
              <a:ext cx="777875" cy="51752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71" name="Rectangle 111"/>
            <p:cNvSpPr>
              <a:spLocks noChangeArrowheads="1"/>
            </p:cNvSpPr>
            <p:nvPr/>
          </p:nvSpPr>
          <p:spPr bwMode="auto">
            <a:xfrm>
              <a:off x="7043451" y="2655881"/>
              <a:ext cx="356171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 Semibold" panose="020B0702040204020203" pitchFamily="34" charset="0"/>
                </a:rPr>
                <a:t>Light Blue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112"/>
            <p:cNvSpPr>
              <a:spLocks noChangeArrowheads="1"/>
            </p:cNvSpPr>
            <p:nvPr/>
          </p:nvSpPr>
          <p:spPr bwMode="auto">
            <a:xfrm>
              <a:off x="7723188" y="2584450"/>
              <a:ext cx="428625" cy="173038"/>
            </a:xfrm>
            <a:prstGeom prst="rect">
              <a:avLst/>
            </a:pr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73" name="Rectangle 113"/>
            <p:cNvSpPr>
              <a:spLocks noChangeArrowheads="1"/>
            </p:cNvSpPr>
            <p:nvPr/>
          </p:nvSpPr>
          <p:spPr bwMode="auto">
            <a:xfrm>
              <a:off x="7723188" y="2757488"/>
              <a:ext cx="428625" cy="173038"/>
            </a:xfrm>
            <a:prstGeom prst="rect">
              <a:avLst/>
            </a:prstGeom>
            <a:solidFill>
              <a:srgbClr val="00B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74" name="Rectangle 114"/>
            <p:cNvSpPr>
              <a:spLocks noChangeArrowheads="1"/>
            </p:cNvSpPr>
            <p:nvPr/>
          </p:nvSpPr>
          <p:spPr bwMode="auto">
            <a:xfrm>
              <a:off x="7723188" y="2930525"/>
              <a:ext cx="428625" cy="171450"/>
            </a:xfrm>
            <a:prstGeom prst="rect">
              <a:avLst/>
            </a:prstGeom>
            <a:solidFill>
              <a:srgbClr val="008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75" name="Rectangle 115"/>
            <p:cNvSpPr>
              <a:spLocks noChangeArrowheads="1"/>
            </p:cNvSpPr>
            <p:nvPr/>
          </p:nvSpPr>
          <p:spPr bwMode="auto">
            <a:xfrm>
              <a:off x="6945313" y="4138613"/>
              <a:ext cx="777875" cy="517525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76" name="Rectangle 116"/>
            <p:cNvSpPr>
              <a:spLocks noChangeArrowheads="1"/>
            </p:cNvSpPr>
            <p:nvPr/>
          </p:nvSpPr>
          <p:spPr bwMode="auto">
            <a:xfrm>
              <a:off x="7043199" y="4208455"/>
              <a:ext cx="343975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Dark Blue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117"/>
            <p:cNvSpPr>
              <a:spLocks noChangeArrowheads="1"/>
            </p:cNvSpPr>
            <p:nvPr/>
          </p:nvSpPr>
          <p:spPr bwMode="auto">
            <a:xfrm>
              <a:off x="7723188" y="4138613"/>
              <a:ext cx="428625" cy="171450"/>
            </a:xfrm>
            <a:prstGeom prst="rect">
              <a:avLst/>
            </a:prstGeom>
            <a:solidFill>
              <a:srgbClr val="405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78" name="Rectangle 118"/>
            <p:cNvSpPr>
              <a:spLocks noChangeArrowheads="1"/>
            </p:cNvSpPr>
            <p:nvPr/>
          </p:nvSpPr>
          <p:spPr bwMode="auto">
            <a:xfrm>
              <a:off x="7723188" y="4310063"/>
              <a:ext cx="428625" cy="173038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79" name="Rectangle 119"/>
            <p:cNvSpPr>
              <a:spLocks noChangeArrowheads="1"/>
            </p:cNvSpPr>
            <p:nvPr/>
          </p:nvSpPr>
          <p:spPr bwMode="auto">
            <a:xfrm>
              <a:off x="7723188" y="4483100"/>
              <a:ext cx="428625" cy="173038"/>
            </a:xfrm>
            <a:prstGeom prst="rect">
              <a:avLst/>
            </a:prstGeom>
            <a:solidFill>
              <a:srgbClr val="001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80" name="Rectangle 120"/>
            <p:cNvSpPr>
              <a:spLocks noChangeArrowheads="1"/>
            </p:cNvSpPr>
            <p:nvPr/>
          </p:nvSpPr>
          <p:spPr bwMode="auto">
            <a:xfrm>
              <a:off x="8234363" y="2584450"/>
              <a:ext cx="777875" cy="517525"/>
            </a:xfrm>
            <a:prstGeom prst="rect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81" name="Rectangle 121"/>
            <p:cNvSpPr>
              <a:spLocks noChangeArrowheads="1"/>
            </p:cNvSpPr>
            <p:nvPr/>
          </p:nvSpPr>
          <p:spPr bwMode="auto">
            <a:xfrm>
              <a:off x="8333805" y="2655880"/>
              <a:ext cx="180525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 Semibold" panose="020B0702040204020203" pitchFamily="34" charset="0"/>
                </a:rPr>
                <a:t>Light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122"/>
            <p:cNvSpPr>
              <a:spLocks noChangeArrowheads="1"/>
            </p:cNvSpPr>
            <p:nvPr/>
          </p:nvSpPr>
          <p:spPr bwMode="auto">
            <a:xfrm>
              <a:off x="8528319" y="2655881"/>
              <a:ext cx="43912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 Semibold" panose="020B0702040204020203" pitchFamily="34" charset="0"/>
                </a:rPr>
                <a:t>T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123"/>
            <p:cNvSpPr>
              <a:spLocks noChangeArrowheads="1"/>
            </p:cNvSpPr>
            <p:nvPr/>
          </p:nvSpPr>
          <p:spPr bwMode="auto">
            <a:xfrm>
              <a:off x="8560163" y="2655881"/>
              <a:ext cx="102460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 Semibold" panose="020B0702040204020203" pitchFamily="34" charset="0"/>
                </a:rPr>
                <a:t>eal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124"/>
            <p:cNvSpPr>
              <a:spLocks noChangeArrowheads="1"/>
            </p:cNvSpPr>
            <p:nvPr/>
          </p:nvSpPr>
          <p:spPr bwMode="auto">
            <a:xfrm>
              <a:off x="9012238" y="2584450"/>
              <a:ext cx="430212" cy="173038"/>
            </a:xfrm>
            <a:prstGeom prst="rect">
              <a:avLst/>
            </a:prstGeom>
            <a:solidFill>
              <a:srgbClr val="40C5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85" name="Rectangle 125"/>
            <p:cNvSpPr>
              <a:spLocks noChangeArrowheads="1"/>
            </p:cNvSpPr>
            <p:nvPr/>
          </p:nvSpPr>
          <p:spPr bwMode="auto">
            <a:xfrm>
              <a:off x="9012238" y="2757488"/>
              <a:ext cx="430212" cy="173038"/>
            </a:xfrm>
            <a:prstGeom prst="rect">
              <a:avLst/>
            </a:prstGeom>
            <a:solidFill>
              <a:srgbClr val="00A3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86" name="Rectangle 126"/>
            <p:cNvSpPr>
              <a:spLocks noChangeArrowheads="1"/>
            </p:cNvSpPr>
            <p:nvPr/>
          </p:nvSpPr>
          <p:spPr bwMode="auto">
            <a:xfrm>
              <a:off x="9012238" y="2930525"/>
              <a:ext cx="430212" cy="171450"/>
            </a:xfrm>
            <a:prstGeom prst="rect">
              <a:avLst/>
            </a:prstGeom>
            <a:solidFill>
              <a:srgbClr val="008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87" name="Rectangle 127"/>
            <p:cNvSpPr>
              <a:spLocks noChangeArrowheads="1"/>
            </p:cNvSpPr>
            <p:nvPr/>
          </p:nvSpPr>
          <p:spPr bwMode="auto">
            <a:xfrm>
              <a:off x="9525000" y="2584450"/>
              <a:ext cx="776287" cy="517525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88" name="Rectangle 128"/>
            <p:cNvSpPr>
              <a:spLocks noChangeArrowheads="1"/>
            </p:cNvSpPr>
            <p:nvPr/>
          </p:nvSpPr>
          <p:spPr bwMode="auto">
            <a:xfrm>
              <a:off x="9621554" y="2655881"/>
              <a:ext cx="256152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 Semibold" panose="020B0702040204020203" pitchFamily="34" charset="0"/>
                </a:rPr>
                <a:t>Light G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129"/>
            <p:cNvSpPr>
              <a:spLocks noChangeArrowheads="1"/>
            </p:cNvSpPr>
            <p:nvPr/>
          </p:nvSpPr>
          <p:spPr bwMode="auto">
            <a:xfrm>
              <a:off x="9871518" y="2655881"/>
              <a:ext cx="29274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 Semibold" panose="020B0702040204020203" pitchFamily="34" charset="0"/>
                </a:rPr>
                <a:t>r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130"/>
            <p:cNvSpPr>
              <a:spLocks noChangeArrowheads="1"/>
            </p:cNvSpPr>
            <p:nvPr/>
          </p:nvSpPr>
          <p:spPr bwMode="auto">
            <a:xfrm>
              <a:off x="9899295" y="2655881"/>
              <a:ext cx="129297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 Semibold" panose="020B0702040204020203" pitchFamily="34" charset="0"/>
                </a:rPr>
                <a:t>een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131"/>
            <p:cNvSpPr>
              <a:spLocks noChangeArrowheads="1"/>
            </p:cNvSpPr>
            <p:nvPr/>
          </p:nvSpPr>
          <p:spPr bwMode="auto">
            <a:xfrm>
              <a:off x="10301288" y="2584450"/>
              <a:ext cx="430212" cy="173038"/>
            </a:xfrm>
            <a:prstGeom prst="rect">
              <a:avLst/>
            </a:prstGeom>
            <a:solidFill>
              <a:srgbClr val="CBE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92" name="Rectangle 132"/>
            <p:cNvSpPr>
              <a:spLocks noChangeArrowheads="1"/>
            </p:cNvSpPr>
            <p:nvPr/>
          </p:nvSpPr>
          <p:spPr bwMode="auto">
            <a:xfrm>
              <a:off x="10301288" y="2757488"/>
              <a:ext cx="430212" cy="173038"/>
            </a:xfrm>
            <a:prstGeom prst="rect">
              <a:avLst/>
            </a:prstGeom>
            <a:solidFill>
              <a:srgbClr val="ADC9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93" name="Rectangle 133"/>
            <p:cNvSpPr>
              <a:spLocks noChangeArrowheads="1"/>
            </p:cNvSpPr>
            <p:nvPr/>
          </p:nvSpPr>
          <p:spPr bwMode="auto">
            <a:xfrm>
              <a:off x="10301288" y="2930525"/>
              <a:ext cx="430212" cy="171450"/>
            </a:xfrm>
            <a:prstGeom prst="rect">
              <a:avLst/>
            </a:prstGeom>
            <a:solidFill>
              <a:srgbClr val="91A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94" name="Rectangle 134"/>
            <p:cNvSpPr>
              <a:spLocks noChangeArrowheads="1"/>
            </p:cNvSpPr>
            <p:nvPr/>
          </p:nvSpPr>
          <p:spPr bwMode="auto">
            <a:xfrm>
              <a:off x="1790700" y="3101975"/>
              <a:ext cx="776287" cy="517525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95" name="Rectangle 135"/>
            <p:cNvSpPr>
              <a:spLocks noChangeArrowheads="1"/>
            </p:cNvSpPr>
            <p:nvPr/>
          </p:nvSpPr>
          <p:spPr bwMode="auto">
            <a:xfrm>
              <a:off x="1888359" y="3173405"/>
              <a:ext cx="263469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Orange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6" name="Rectangle 136"/>
            <p:cNvSpPr>
              <a:spLocks noChangeArrowheads="1"/>
            </p:cNvSpPr>
            <p:nvPr/>
          </p:nvSpPr>
          <p:spPr bwMode="auto">
            <a:xfrm>
              <a:off x="2566988" y="3101975"/>
              <a:ext cx="430212" cy="173038"/>
            </a:xfrm>
            <a:prstGeom prst="rect">
              <a:avLst/>
            </a:prstGeom>
            <a:solidFill>
              <a:srgbClr val="E26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97" name="Rectangle 137"/>
            <p:cNvSpPr>
              <a:spLocks noChangeArrowheads="1"/>
            </p:cNvSpPr>
            <p:nvPr/>
          </p:nvSpPr>
          <p:spPr bwMode="auto">
            <a:xfrm>
              <a:off x="2566988" y="3275013"/>
              <a:ext cx="430212" cy="173038"/>
            </a:xfrm>
            <a:prstGeom prst="rect">
              <a:avLst/>
            </a:prstGeom>
            <a:solidFill>
              <a:srgbClr val="BD36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98" name="Rectangle 138"/>
            <p:cNvSpPr>
              <a:spLocks noChangeArrowheads="1"/>
            </p:cNvSpPr>
            <p:nvPr/>
          </p:nvSpPr>
          <p:spPr bwMode="auto">
            <a:xfrm>
              <a:off x="2566988" y="3448050"/>
              <a:ext cx="430212" cy="171450"/>
            </a:xfrm>
            <a:prstGeom prst="rect">
              <a:avLst/>
            </a:prstGeom>
            <a:solidFill>
              <a:srgbClr val="9C2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99" name="Rectangle 139"/>
            <p:cNvSpPr>
              <a:spLocks noChangeArrowheads="1"/>
            </p:cNvSpPr>
            <p:nvPr/>
          </p:nvSpPr>
          <p:spPr bwMode="auto">
            <a:xfrm>
              <a:off x="3079750" y="3619500"/>
              <a:ext cx="776287" cy="519113"/>
            </a:xfrm>
            <a:prstGeom prst="rect">
              <a:avLst/>
            </a:prstGeom>
            <a:solidFill>
              <a:srgbClr val="A8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00" name="Rectangle 140"/>
            <p:cNvSpPr>
              <a:spLocks noChangeArrowheads="1"/>
            </p:cNvSpPr>
            <p:nvPr/>
          </p:nvSpPr>
          <p:spPr bwMode="auto">
            <a:xfrm>
              <a:off x="3179735" y="3690931"/>
              <a:ext cx="168329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Dark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141"/>
            <p:cNvSpPr>
              <a:spLocks noChangeArrowheads="1"/>
            </p:cNvSpPr>
            <p:nvPr/>
          </p:nvSpPr>
          <p:spPr bwMode="auto">
            <a:xfrm>
              <a:off x="3362536" y="3690931"/>
              <a:ext cx="48791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R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142"/>
            <p:cNvSpPr>
              <a:spLocks noChangeArrowheads="1"/>
            </p:cNvSpPr>
            <p:nvPr/>
          </p:nvSpPr>
          <p:spPr bwMode="auto">
            <a:xfrm>
              <a:off x="3407313" y="3690932"/>
              <a:ext cx="87823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ed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Rectangle 143"/>
            <p:cNvSpPr>
              <a:spLocks noChangeArrowheads="1"/>
            </p:cNvSpPr>
            <p:nvPr/>
          </p:nvSpPr>
          <p:spPr bwMode="auto">
            <a:xfrm>
              <a:off x="3856038" y="3619500"/>
              <a:ext cx="430212" cy="173038"/>
            </a:xfrm>
            <a:prstGeom prst="rect">
              <a:avLst/>
            </a:prstGeom>
            <a:solidFill>
              <a:srgbClr val="BE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04" name="Rectangle 144"/>
            <p:cNvSpPr>
              <a:spLocks noChangeArrowheads="1"/>
            </p:cNvSpPr>
            <p:nvPr/>
          </p:nvSpPr>
          <p:spPr bwMode="auto">
            <a:xfrm>
              <a:off x="3856038" y="3792538"/>
              <a:ext cx="430212" cy="173038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05" name="Rectangle 145"/>
            <p:cNvSpPr>
              <a:spLocks noChangeArrowheads="1"/>
            </p:cNvSpPr>
            <p:nvPr/>
          </p:nvSpPr>
          <p:spPr bwMode="auto">
            <a:xfrm>
              <a:off x="3856038" y="3965575"/>
              <a:ext cx="430212" cy="173038"/>
            </a:xfrm>
            <a:prstGeom prst="rect">
              <a:avLst/>
            </a:prstGeom>
            <a:solidFill>
              <a:srgbClr val="75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06" name="Rectangle 146"/>
            <p:cNvSpPr>
              <a:spLocks noChangeArrowheads="1"/>
            </p:cNvSpPr>
            <p:nvPr/>
          </p:nvSpPr>
          <p:spPr bwMode="auto">
            <a:xfrm>
              <a:off x="4368800" y="3619500"/>
              <a:ext cx="777875" cy="519113"/>
            </a:xfrm>
            <a:prstGeom prst="rect">
              <a:avLst/>
            </a:pr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07" name="Rectangle 147"/>
            <p:cNvSpPr>
              <a:spLocks noChangeArrowheads="1"/>
            </p:cNvSpPr>
            <p:nvPr/>
          </p:nvSpPr>
          <p:spPr bwMode="auto">
            <a:xfrm>
              <a:off x="4461531" y="3690931"/>
              <a:ext cx="509863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Dark Magenta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" name="Rectangle 148"/>
            <p:cNvSpPr>
              <a:spLocks noChangeArrowheads="1"/>
            </p:cNvSpPr>
            <p:nvPr/>
          </p:nvSpPr>
          <p:spPr bwMode="auto">
            <a:xfrm>
              <a:off x="5146675" y="3619500"/>
              <a:ext cx="428625" cy="173038"/>
            </a:xfrm>
            <a:prstGeom prst="rect">
              <a:avLst/>
            </a:prstGeom>
            <a:solidFill>
              <a:srgbClr val="854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09" name="Rectangle 149"/>
            <p:cNvSpPr>
              <a:spLocks noChangeArrowheads="1"/>
            </p:cNvSpPr>
            <p:nvPr/>
          </p:nvSpPr>
          <p:spPr bwMode="auto">
            <a:xfrm>
              <a:off x="5146675" y="3792538"/>
              <a:ext cx="428625" cy="173038"/>
            </a:xfrm>
            <a:prstGeom prst="rect">
              <a:avLst/>
            </a:prstGeom>
            <a:solidFill>
              <a:srgbClr val="4D0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10" name="Rectangle 150"/>
            <p:cNvSpPr>
              <a:spLocks noChangeArrowheads="1"/>
            </p:cNvSpPr>
            <p:nvPr/>
          </p:nvSpPr>
          <p:spPr bwMode="auto">
            <a:xfrm>
              <a:off x="5146675" y="3965575"/>
              <a:ext cx="428625" cy="173038"/>
            </a:xfrm>
            <a:prstGeom prst="rect">
              <a:avLst/>
            </a:prstGeom>
            <a:solidFill>
              <a:srgbClr val="380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11" name="Rectangle 151"/>
            <p:cNvSpPr>
              <a:spLocks noChangeArrowheads="1"/>
            </p:cNvSpPr>
            <p:nvPr/>
          </p:nvSpPr>
          <p:spPr bwMode="auto">
            <a:xfrm>
              <a:off x="5656263" y="3619500"/>
              <a:ext cx="779462" cy="519113"/>
            </a:xfrm>
            <a:prstGeom prst="rect">
              <a:avLst/>
            </a:prstGeom>
            <a:solidFill>
              <a:srgbClr val="3214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12" name="Rectangle 152"/>
            <p:cNvSpPr>
              <a:spLocks noChangeArrowheads="1"/>
            </p:cNvSpPr>
            <p:nvPr/>
          </p:nvSpPr>
          <p:spPr bwMode="auto">
            <a:xfrm>
              <a:off x="5752849" y="3690930"/>
              <a:ext cx="419600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Dark Purple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" name="Rectangle 153"/>
            <p:cNvSpPr>
              <a:spLocks noChangeArrowheads="1"/>
            </p:cNvSpPr>
            <p:nvPr/>
          </p:nvSpPr>
          <p:spPr bwMode="auto">
            <a:xfrm>
              <a:off x="6435725" y="3619500"/>
              <a:ext cx="427037" cy="173038"/>
            </a:xfrm>
            <a:prstGeom prst="rect">
              <a:avLst/>
            </a:prstGeom>
            <a:solidFill>
              <a:srgbClr val="654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14" name="Rectangle 154"/>
            <p:cNvSpPr>
              <a:spLocks noChangeArrowheads="1"/>
            </p:cNvSpPr>
            <p:nvPr/>
          </p:nvSpPr>
          <p:spPr bwMode="auto">
            <a:xfrm>
              <a:off x="6435725" y="3792538"/>
              <a:ext cx="427037" cy="173038"/>
            </a:xfrm>
            <a:prstGeom prst="rect">
              <a:avLst/>
            </a:prstGeom>
            <a:solidFill>
              <a:srgbClr val="281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15" name="Rectangle 155"/>
            <p:cNvSpPr>
              <a:spLocks noChangeArrowheads="1"/>
            </p:cNvSpPr>
            <p:nvPr/>
          </p:nvSpPr>
          <p:spPr bwMode="auto">
            <a:xfrm>
              <a:off x="6435725" y="3965575"/>
              <a:ext cx="427037" cy="173038"/>
            </a:xfrm>
            <a:prstGeom prst="rect">
              <a:avLst/>
            </a:prstGeom>
            <a:solidFill>
              <a:srgbClr val="220C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16" name="Rectangle 156"/>
            <p:cNvSpPr>
              <a:spLocks noChangeArrowheads="1"/>
            </p:cNvSpPr>
            <p:nvPr/>
          </p:nvSpPr>
          <p:spPr bwMode="auto">
            <a:xfrm>
              <a:off x="6945313" y="3619500"/>
              <a:ext cx="777875" cy="519113"/>
            </a:xfrm>
            <a:prstGeom prst="rect">
              <a:avLst/>
            </a:pr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17" name="Rectangle 157"/>
            <p:cNvSpPr>
              <a:spLocks noChangeArrowheads="1"/>
            </p:cNvSpPr>
            <p:nvPr/>
          </p:nvSpPr>
          <p:spPr bwMode="auto">
            <a:xfrm>
              <a:off x="7045136" y="3690931"/>
              <a:ext cx="314701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Mid Blue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" name="Rectangle 158"/>
            <p:cNvSpPr>
              <a:spLocks noChangeArrowheads="1"/>
            </p:cNvSpPr>
            <p:nvPr/>
          </p:nvSpPr>
          <p:spPr bwMode="auto">
            <a:xfrm>
              <a:off x="7723188" y="3619500"/>
              <a:ext cx="428625" cy="173038"/>
            </a:xfrm>
            <a:prstGeom prst="rect">
              <a:avLst/>
            </a:prstGeom>
            <a:solidFill>
              <a:srgbClr val="405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19" name="Rectangle 159"/>
            <p:cNvSpPr>
              <a:spLocks noChangeArrowheads="1"/>
            </p:cNvSpPr>
            <p:nvPr/>
          </p:nvSpPr>
          <p:spPr bwMode="auto">
            <a:xfrm>
              <a:off x="7723188" y="3792538"/>
              <a:ext cx="428625" cy="173038"/>
            </a:xfrm>
            <a:prstGeom prst="rect">
              <a:avLst/>
            </a:prstGeom>
            <a:solidFill>
              <a:srgbClr val="001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0" name="Rectangle 160"/>
            <p:cNvSpPr>
              <a:spLocks noChangeArrowheads="1"/>
            </p:cNvSpPr>
            <p:nvPr/>
          </p:nvSpPr>
          <p:spPr bwMode="auto">
            <a:xfrm>
              <a:off x="7723188" y="3965575"/>
              <a:ext cx="428625" cy="173038"/>
            </a:xfrm>
            <a:prstGeom prst="rect">
              <a:avLst/>
            </a:pr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1" name="Rectangle 161"/>
            <p:cNvSpPr>
              <a:spLocks noChangeArrowheads="1"/>
            </p:cNvSpPr>
            <p:nvPr/>
          </p:nvSpPr>
          <p:spPr bwMode="auto">
            <a:xfrm>
              <a:off x="8234363" y="3619500"/>
              <a:ext cx="777875" cy="519113"/>
            </a:xfrm>
            <a:prstGeom prst="rect">
              <a:avLst/>
            </a:pr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2" name="Rectangle 162"/>
            <p:cNvSpPr>
              <a:spLocks noChangeArrowheads="1"/>
            </p:cNvSpPr>
            <p:nvPr/>
          </p:nvSpPr>
          <p:spPr bwMode="auto">
            <a:xfrm>
              <a:off x="8334347" y="3690931"/>
              <a:ext cx="168329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Dark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Rectangle 163"/>
            <p:cNvSpPr>
              <a:spLocks noChangeArrowheads="1"/>
            </p:cNvSpPr>
            <p:nvPr/>
          </p:nvSpPr>
          <p:spPr bwMode="auto">
            <a:xfrm>
              <a:off x="8517208" y="3690932"/>
              <a:ext cx="43912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T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" name="Rectangle 164"/>
            <p:cNvSpPr>
              <a:spLocks noChangeArrowheads="1"/>
            </p:cNvSpPr>
            <p:nvPr/>
          </p:nvSpPr>
          <p:spPr bwMode="auto">
            <a:xfrm>
              <a:off x="8549050" y="3690931"/>
              <a:ext cx="102460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eal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165"/>
            <p:cNvSpPr>
              <a:spLocks noChangeArrowheads="1"/>
            </p:cNvSpPr>
            <p:nvPr/>
          </p:nvSpPr>
          <p:spPr bwMode="auto">
            <a:xfrm>
              <a:off x="9012238" y="3619500"/>
              <a:ext cx="430212" cy="173038"/>
            </a:xfrm>
            <a:prstGeom prst="rect">
              <a:avLst/>
            </a:prstGeom>
            <a:solidFill>
              <a:srgbClr val="407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6" name="Rectangle 166"/>
            <p:cNvSpPr>
              <a:spLocks noChangeArrowheads="1"/>
            </p:cNvSpPr>
            <p:nvPr/>
          </p:nvSpPr>
          <p:spPr bwMode="auto">
            <a:xfrm>
              <a:off x="9012238" y="3792538"/>
              <a:ext cx="430212" cy="173038"/>
            </a:xfrm>
            <a:prstGeom prst="rect">
              <a:avLst/>
            </a:prstGeom>
            <a:solidFill>
              <a:srgbClr val="003D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7" name="Rectangle 167"/>
            <p:cNvSpPr>
              <a:spLocks noChangeArrowheads="1"/>
            </p:cNvSpPr>
            <p:nvPr/>
          </p:nvSpPr>
          <p:spPr bwMode="auto">
            <a:xfrm>
              <a:off x="9012238" y="3965575"/>
              <a:ext cx="430212" cy="173038"/>
            </a:xfrm>
            <a:prstGeom prst="rect">
              <a:avLst/>
            </a:pr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8" name="Rectangle 168"/>
            <p:cNvSpPr>
              <a:spLocks noChangeArrowheads="1"/>
            </p:cNvSpPr>
            <p:nvPr/>
          </p:nvSpPr>
          <p:spPr bwMode="auto">
            <a:xfrm>
              <a:off x="9525000" y="3619500"/>
              <a:ext cx="776287" cy="519113"/>
            </a:xfrm>
            <a:prstGeom prst="rect">
              <a:avLst/>
            </a:prstGeom>
            <a:solidFill>
              <a:srgbClr val="004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9" name="Rectangle 169"/>
            <p:cNvSpPr>
              <a:spLocks noChangeArrowheads="1"/>
            </p:cNvSpPr>
            <p:nvPr/>
          </p:nvSpPr>
          <p:spPr bwMode="auto">
            <a:xfrm>
              <a:off x="9620510" y="3690931"/>
              <a:ext cx="243953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Dark G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0" name="Rectangle 170"/>
            <p:cNvSpPr>
              <a:spLocks noChangeArrowheads="1"/>
            </p:cNvSpPr>
            <p:nvPr/>
          </p:nvSpPr>
          <p:spPr bwMode="auto">
            <a:xfrm>
              <a:off x="9860406" y="3690931"/>
              <a:ext cx="29274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r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1" name="Rectangle 171"/>
            <p:cNvSpPr>
              <a:spLocks noChangeArrowheads="1"/>
            </p:cNvSpPr>
            <p:nvPr/>
          </p:nvSpPr>
          <p:spPr bwMode="auto">
            <a:xfrm>
              <a:off x="9885006" y="3690932"/>
              <a:ext cx="129297" cy="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een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2" name="Rectangle 172"/>
            <p:cNvSpPr>
              <a:spLocks noChangeArrowheads="1"/>
            </p:cNvSpPr>
            <p:nvPr/>
          </p:nvSpPr>
          <p:spPr bwMode="auto">
            <a:xfrm>
              <a:off x="10301288" y="3619500"/>
              <a:ext cx="430212" cy="173038"/>
            </a:xfrm>
            <a:prstGeom prst="rect">
              <a:avLst/>
            </a:prstGeom>
            <a:solidFill>
              <a:srgbClr val="407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33" name="Rectangle 173"/>
            <p:cNvSpPr>
              <a:spLocks noChangeArrowheads="1"/>
            </p:cNvSpPr>
            <p:nvPr/>
          </p:nvSpPr>
          <p:spPr bwMode="auto">
            <a:xfrm>
              <a:off x="10301288" y="3792538"/>
              <a:ext cx="430212" cy="173038"/>
            </a:xfrm>
            <a:prstGeom prst="rect">
              <a:avLst/>
            </a:prstGeom>
            <a:solidFill>
              <a:srgbClr val="003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34" name="Rectangle 174"/>
            <p:cNvSpPr>
              <a:spLocks noChangeArrowheads="1"/>
            </p:cNvSpPr>
            <p:nvPr/>
          </p:nvSpPr>
          <p:spPr bwMode="auto">
            <a:xfrm>
              <a:off x="10301288" y="3965575"/>
              <a:ext cx="430212" cy="173038"/>
            </a:xfrm>
            <a:prstGeom prst="rect">
              <a:avLst/>
            </a:prstGeom>
            <a:solidFill>
              <a:srgbClr val="0024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grpSp>
        <p:nvGrpSpPr>
          <p:cNvPr id="135" name="Group 134"/>
          <p:cNvGrpSpPr/>
          <p:nvPr userDrawn="1"/>
        </p:nvGrpSpPr>
        <p:grpSpPr>
          <a:xfrm rot="5400000">
            <a:off x="12139322" y="117991"/>
            <a:ext cx="1136468" cy="900489"/>
            <a:chOff x="1088571" y="-330857"/>
            <a:chExt cx="2434772" cy="1720191"/>
          </a:xfrm>
        </p:grpSpPr>
        <p:sp>
          <p:nvSpPr>
            <p:cNvPr id="136" name="TextBox 135"/>
            <p:cNvSpPr txBox="1"/>
            <p:nvPr/>
          </p:nvSpPr>
          <p:spPr>
            <a:xfrm>
              <a:off x="1088571" y="-330857"/>
              <a:ext cx="1386114" cy="860655"/>
            </a:xfrm>
            <a:prstGeom prst="rect">
              <a:avLst/>
            </a:prstGeom>
            <a:solidFill>
              <a:srgbClr val="D83B01"/>
            </a:solidFill>
          </p:spPr>
          <p:txBody>
            <a:bodyPr wrap="square" lIns="45720" tIns="45720" rIns="9144" bIns="45720" rtlCol="0">
              <a:noAutofit/>
            </a:bodyPr>
            <a:lstStyle/>
            <a:p>
              <a:r>
                <a:rPr lang="en-US" sz="500" b="1" dirty="0"/>
                <a:t>Primary color</a:t>
              </a:r>
            </a:p>
            <a:p>
              <a:r>
                <a:rPr lang="en-US" sz="500" b="1" dirty="0"/>
                <a:t>Orange</a:t>
              </a:r>
              <a:endParaRPr lang="en-US" sz="500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088571" y="529798"/>
              <a:ext cx="1386114" cy="85953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45720" tIns="45720" rIns="9144" bIns="45720" rtlCol="0">
              <a:noAutofit/>
            </a:bodyPr>
            <a:lstStyle/>
            <a:p>
              <a:r>
                <a:rPr lang="en-US" sz="500" b="1" dirty="0">
                  <a:solidFill>
                    <a:srgbClr val="2E2E2E"/>
                  </a:solidFill>
                  <a:latin typeface="Segoe Pro"/>
                </a:rPr>
                <a:t>Primary neutral</a:t>
              </a:r>
            </a:p>
            <a:p>
              <a:r>
                <a:rPr lang="en-US" sz="500" b="1" dirty="0">
                  <a:solidFill>
                    <a:srgbClr val="2E2E2E"/>
                  </a:solidFill>
                  <a:latin typeface="Segoe Pro"/>
                </a:rPr>
                <a:t>White</a:t>
              </a:r>
              <a:endParaRPr lang="en-US" sz="500" dirty="0">
                <a:solidFill>
                  <a:srgbClr val="2E2E2E"/>
                </a:solidFill>
                <a:latin typeface="Segoe Pro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2474686" y="-330857"/>
              <a:ext cx="1048657" cy="430887"/>
            </a:xfrm>
            <a:prstGeom prst="rect">
              <a:avLst/>
            </a:prstGeom>
            <a:solidFill>
              <a:srgbClr val="000000"/>
            </a:solidFill>
          </p:spPr>
          <p:txBody>
            <a:bodyPr wrap="square" lIns="45720" tIns="45720" rIns="9144" bIns="45720" rtlCol="0">
              <a:noAutofit/>
            </a:bodyPr>
            <a:lstStyle/>
            <a:p>
              <a:r>
                <a:rPr lang="en-US" sz="500" b="1" dirty="0">
                  <a:solidFill>
                    <a:srgbClr val="FFFFFF"/>
                  </a:solidFill>
                  <a:latin typeface="Segoe Pro"/>
                </a:rPr>
                <a:t>Rich black</a:t>
              </a:r>
              <a:endParaRPr lang="en-US" sz="500" dirty="0">
                <a:solidFill>
                  <a:srgbClr val="FFFFFF"/>
                </a:solidFill>
                <a:latin typeface="Segoe Pro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474686" y="100030"/>
              <a:ext cx="1048657" cy="429768"/>
            </a:xfrm>
            <a:prstGeom prst="rect">
              <a:avLst/>
            </a:prstGeom>
            <a:solidFill>
              <a:srgbClr val="2F2F2F"/>
            </a:solidFill>
          </p:spPr>
          <p:txBody>
            <a:bodyPr wrap="square" lIns="45720" tIns="45720" rIns="9144" bIns="45720" rtlCol="0">
              <a:noAutofit/>
            </a:bodyPr>
            <a:lstStyle/>
            <a:p>
              <a:r>
                <a:rPr lang="en-US" sz="500" b="1" dirty="0">
                  <a:solidFill>
                    <a:srgbClr val="FFFFFF"/>
                  </a:solidFill>
                  <a:latin typeface="Segoe Pro"/>
                </a:rPr>
                <a:t>Screen gray</a:t>
              </a:r>
              <a:endParaRPr lang="en-US" sz="500" dirty="0">
                <a:solidFill>
                  <a:srgbClr val="FFFFFF"/>
                </a:solidFill>
                <a:latin typeface="Segoe Pro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2474685" y="529798"/>
              <a:ext cx="1048658" cy="429768"/>
            </a:xfrm>
            <a:prstGeom prst="rect">
              <a:avLst/>
            </a:prstGeom>
            <a:solidFill>
              <a:srgbClr val="D2D2D2"/>
            </a:solidFill>
          </p:spPr>
          <p:txBody>
            <a:bodyPr wrap="square" lIns="45720" tIns="45720" rIns="9144" bIns="45720" rtlCol="0">
              <a:noAutofit/>
            </a:bodyPr>
            <a:lstStyle/>
            <a:p>
              <a:r>
                <a:rPr lang="en-US" sz="500" b="1" dirty="0">
                  <a:solidFill>
                    <a:srgbClr val="2E2E2E"/>
                  </a:solidFill>
                  <a:latin typeface="Segoe Pro"/>
                </a:rPr>
                <a:t>Gray</a:t>
              </a:r>
              <a:endParaRPr lang="en-US" sz="500" dirty="0">
                <a:solidFill>
                  <a:srgbClr val="2E2E2E"/>
                </a:solidFill>
                <a:latin typeface="Segoe Pro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474685" y="959566"/>
              <a:ext cx="1048658" cy="429768"/>
            </a:xfrm>
            <a:prstGeom prst="rect">
              <a:avLst/>
            </a:prstGeom>
            <a:solidFill>
              <a:srgbClr val="E6E6E6"/>
            </a:solidFill>
          </p:spPr>
          <p:txBody>
            <a:bodyPr wrap="square" lIns="45720" tIns="45720" rIns="9144" bIns="45720" rtlCol="0">
              <a:noAutofit/>
            </a:bodyPr>
            <a:lstStyle/>
            <a:p>
              <a:r>
                <a:rPr lang="en-US" sz="500" b="1" dirty="0">
                  <a:solidFill>
                    <a:srgbClr val="2E2E2E"/>
                  </a:solidFill>
                  <a:latin typeface="Segoe Pro"/>
                </a:rPr>
                <a:t>Light gray </a:t>
              </a:r>
              <a:endParaRPr lang="en-US" sz="500" dirty="0">
                <a:solidFill>
                  <a:srgbClr val="2E2E2E"/>
                </a:solidFill>
                <a:latin typeface="Segoe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921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4.xml"/><Relationship Id="rId4" Type="http://schemas.openxmlformats.org/officeDocument/2006/relationships/image" Target="../media/image2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-USEduAzure/databricks-intro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3.xml"/><Relationship Id="rId5" Type="http://schemas.openxmlformats.org/officeDocument/2006/relationships/image" Target="../media/image35.jpeg"/><Relationship Id="rId4" Type="http://schemas.openxmlformats.org/officeDocument/2006/relationships/hyperlink" Target="http://www.azure.com/databrick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9.xml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3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D81C8-FC8F-473A-9970-F8EC732F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2084187"/>
            <a:ext cx="10664309" cy="1793090"/>
          </a:xfrm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en-US" sz="5400" cap="none" spc="100" dirty="0">
                <a:latin typeface="+mj-lt"/>
                <a:cs typeface="Segoe UI Semibold" charset="0"/>
              </a:rPr>
              <a:t>Azure Databricks Introduction</a:t>
            </a:r>
            <a:br>
              <a:rPr lang="en-US" sz="5400" spc="100" dirty="0">
                <a:cs typeface="Segoe UI Semibold" charset="0"/>
              </a:rPr>
            </a:br>
            <a:r>
              <a:rPr lang="en-US" sz="3600" spc="100" dirty="0">
                <a:cs typeface="Segoe UI Semibold" charset="0"/>
              </a:rPr>
              <a:t>Joey Brakefield, Education Cloud Solution Architect</a:t>
            </a:r>
            <a:endParaRPr lang="en-US" sz="1400" b="1" cap="none" spc="100" dirty="0">
              <a:latin typeface="Segoe UI Semibold" charset="0"/>
              <a:ea typeface="Segoe UI Semibold" charset="0"/>
              <a:cs typeface="Segoe UI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92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47AB2-AD13-4B68-B3FA-864812299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09343" cy="5047536"/>
          </a:xfrm>
        </p:spPr>
        <p:txBody>
          <a:bodyPr/>
          <a:lstStyle/>
          <a:p>
            <a:r>
              <a:rPr lang="en-US" dirty="0"/>
              <a:t>JOBS SCHEDULER</a:t>
            </a:r>
          </a:p>
          <a:p>
            <a:pPr lvl="1"/>
            <a:r>
              <a:rPr lang="en-US" dirty="0"/>
              <a:t>Execute jobs for production pipelines on a specific schedule</a:t>
            </a:r>
          </a:p>
          <a:p>
            <a:r>
              <a:rPr lang="en-US" dirty="0"/>
              <a:t>NOTEBOOK WORKFLOWS</a:t>
            </a:r>
          </a:p>
          <a:p>
            <a:pPr lvl="1"/>
            <a:r>
              <a:rPr lang="en-US" dirty="0"/>
              <a:t>Create multi-stage pipelines with the control structures of the source programming language</a:t>
            </a:r>
          </a:p>
          <a:p>
            <a:r>
              <a:rPr lang="en-US" dirty="0"/>
              <a:t>RUN NOTEBOOKS AS JOBS</a:t>
            </a:r>
          </a:p>
          <a:p>
            <a:pPr lvl="1"/>
            <a:r>
              <a:rPr lang="en-US" dirty="0"/>
              <a:t>Turn notebooks or JARs into resilient Spark jobs with a click or an API call</a:t>
            </a:r>
          </a:p>
          <a:p>
            <a:r>
              <a:rPr lang="en-US" dirty="0"/>
              <a:t>NOTIFICATIONS AND LOGS</a:t>
            </a:r>
          </a:p>
          <a:p>
            <a:pPr lvl="1"/>
            <a:r>
              <a:rPr lang="en-US" dirty="0"/>
              <a:t>Set up alerts and quickly access audit logs for easy monitoring and troubleshooting</a:t>
            </a:r>
          </a:p>
          <a:p>
            <a:r>
              <a:rPr lang="en-US" dirty="0"/>
              <a:t>INTEGRATE NATIVELY WITH AZURE SERVICES</a:t>
            </a:r>
          </a:p>
          <a:p>
            <a:pPr lvl="1"/>
            <a:r>
              <a:rPr lang="en-US" dirty="0"/>
              <a:t>Deep integration with Azure SQL Data Warehouse, Cosmos DB, Azure Data Lake Store, Azure Blob Storage, and Azure Event Hub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0CA060-B90C-474B-B124-4CC20C82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Production Jobs &amp; Workflows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8126BE-C1BD-43A8-AAB2-730A1149F681}"/>
              </a:ext>
            </a:extLst>
          </p:cNvPr>
          <p:cNvGrpSpPr/>
          <p:nvPr/>
        </p:nvGrpSpPr>
        <p:grpSpPr>
          <a:xfrm>
            <a:off x="6284901" y="1833155"/>
            <a:ext cx="5596725" cy="3975462"/>
            <a:chOff x="2740512" y="1257570"/>
            <a:chExt cx="6559026" cy="4659003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BF57136D-B936-41CF-B82F-C975B13D6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0512" y="1257570"/>
              <a:ext cx="6559026" cy="4659003"/>
            </a:xfrm>
            <a:prstGeom prst="rect">
              <a:avLst/>
            </a:prstGeom>
            <a:solidFill>
              <a:schemeClr val="tx2">
                <a:alpha val="5000"/>
              </a:schemeClr>
            </a:solidFill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FBB4908C-F5E0-4CD8-9359-0E868C6DF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398" y="4583044"/>
              <a:ext cx="6350000" cy="121467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9FC3ACE-D2CC-4FC3-B8BD-9EB738C34CE8}"/>
                </a:ext>
              </a:extLst>
            </p:cNvPr>
            <p:cNvGrpSpPr/>
            <p:nvPr/>
          </p:nvGrpSpPr>
          <p:grpSpPr>
            <a:xfrm>
              <a:off x="3571135" y="4969331"/>
              <a:ext cx="411025" cy="476588"/>
              <a:chOff x="1271588" y="5613400"/>
              <a:chExt cx="517525" cy="600076"/>
            </a:xfrm>
            <a:solidFill>
              <a:schemeClr val="tx2"/>
            </a:solidFill>
          </p:grpSpPr>
          <p:sp>
            <p:nvSpPr>
              <p:cNvPr id="104" name="Freeform 83">
                <a:extLst>
                  <a:ext uri="{FF2B5EF4-FFF2-40B4-BE49-F238E27FC236}">
                    <a16:creationId xmlns:a16="http://schemas.microsoft.com/office/drawing/2014/main" id="{4CD69C26-8966-4B57-80BB-1ECEA40F2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25" y="5705476"/>
                <a:ext cx="420688" cy="508000"/>
              </a:xfrm>
              <a:custGeom>
                <a:avLst/>
                <a:gdLst>
                  <a:gd name="T0" fmla="*/ 934 w 1168"/>
                  <a:gd name="T1" fmla="*/ 687 h 1410"/>
                  <a:gd name="T2" fmla="*/ 760 w 1168"/>
                  <a:gd name="T3" fmla="*/ 687 h 1410"/>
                  <a:gd name="T4" fmla="*/ 585 w 1168"/>
                  <a:gd name="T5" fmla="*/ 529 h 1410"/>
                  <a:gd name="T6" fmla="*/ 416 w 1168"/>
                  <a:gd name="T7" fmla="*/ 687 h 1410"/>
                  <a:gd name="T8" fmla="*/ 234 w 1168"/>
                  <a:gd name="T9" fmla="*/ 687 h 1410"/>
                  <a:gd name="T10" fmla="*/ 46 w 1168"/>
                  <a:gd name="T11" fmla="*/ 462 h 1410"/>
                  <a:gd name="T12" fmla="*/ 234 w 1168"/>
                  <a:gd name="T13" fmla="*/ 238 h 1410"/>
                  <a:gd name="T14" fmla="*/ 552 w 1168"/>
                  <a:gd name="T15" fmla="*/ 238 h 1410"/>
                  <a:gd name="T16" fmla="*/ 552 w 1168"/>
                  <a:gd name="T17" fmla="*/ 422 h 1410"/>
                  <a:gd name="T18" fmla="*/ 1147 w 1168"/>
                  <a:gd name="T19" fmla="*/ 422 h 1410"/>
                  <a:gd name="T20" fmla="*/ 1147 w 1168"/>
                  <a:gd name="T21" fmla="*/ 0 h 1410"/>
                  <a:gd name="T22" fmla="*/ 552 w 1168"/>
                  <a:gd name="T23" fmla="*/ 0 h 1410"/>
                  <a:gd name="T24" fmla="*/ 552 w 1168"/>
                  <a:gd name="T25" fmla="*/ 192 h 1410"/>
                  <a:gd name="T26" fmla="*/ 234 w 1168"/>
                  <a:gd name="T27" fmla="*/ 192 h 1410"/>
                  <a:gd name="T28" fmla="*/ 0 w 1168"/>
                  <a:gd name="T29" fmla="*/ 459 h 1410"/>
                  <a:gd name="T30" fmla="*/ 234 w 1168"/>
                  <a:gd name="T31" fmla="*/ 728 h 1410"/>
                  <a:gd name="T32" fmla="*/ 420 w 1168"/>
                  <a:gd name="T33" fmla="*/ 728 h 1410"/>
                  <a:gd name="T34" fmla="*/ 593 w 1168"/>
                  <a:gd name="T35" fmla="*/ 873 h 1410"/>
                  <a:gd name="T36" fmla="*/ 760 w 1168"/>
                  <a:gd name="T37" fmla="*/ 728 h 1410"/>
                  <a:gd name="T38" fmla="*/ 934 w 1168"/>
                  <a:gd name="T39" fmla="*/ 728 h 1410"/>
                  <a:gd name="T40" fmla="*/ 1121 w 1168"/>
                  <a:gd name="T41" fmla="*/ 954 h 1410"/>
                  <a:gd name="T42" fmla="*/ 1121 w 1168"/>
                  <a:gd name="T43" fmla="*/ 962 h 1410"/>
                  <a:gd name="T44" fmla="*/ 934 w 1168"/>
                  <a:gd name="T45" fmla="*/ 1186 h 1410"/>
                  <a:gd name="T46" fmla="*/ 615 w 1168"/>
                  <a:gd name="T47" fmla="*/ 1186 h 1410"/>
                  <a:gd name="T48" fmla="*/ 615 w 1168"/>
                  <a:gd name="T49" fmla="*/ 997 h 1410"/>
                  <a:gd name="T50" fmla="*/ 22 w 1168"/>
                  <a:gd name="T51" fmla="*/ 997 h 1410"/>
                  <a:gd name="T52" fmla="*/ 22 w 1168"/>
                  <a:gd name="T53" fmla="*/ 1409 h 1410"/>
                  <a:gd name="T54" fmla="*/ 615 w 1168"/>
                  <a:gd name="T55" fmla="*/ 1409 h 1410"/>
                  <a:gd name="T56" fmla="*/ 615 w 1168"/>
                  <a:gd name="T57" fmla="*/ 1236 h 1410"/>
                  <a:gd name="T58" fmla="*/ 934 w 1168"/>
                  <a:gd name="T59" fmla="*/ 1236 h 1410"/>
                  <a:gd name="T60" fmla="*/ 1167 w 1168"/>
                  <a:gd name="T61" fmla="*/ 967 h 1410"/>
                  <a:gd name="T62" fmla="*/ 1167 w 1168"/>
                  <a:gd name="T63" fmla="*/ 960 h 1410"/>
                  <a:gd name="T64" fmla="*/ 934 w 1168"/>
                  <a:gd name="T65" fmla="*/ 687 h 1410"/>
                  <a:gd name="T66" fmla="*/ 1103 w 1168"/>
                  <a:gd name="T67" fmla="*/ 376 h 1410"/>
                  <a:gd name="T68" fmla="*/ 1026 w 1168"/>
                  <a:gd name="T69" fmla="*/ 376 h 1410"/>
                  <a:gd name="T70" fmla="*/ 1026 w 1168"/>
                  <a:gd name="T71" fmla="*/ 46 h 1410"/>
                  <a:gd name="T72" fmla="*/ 1103 w 1168"/>
                  <a:gd name="T73" fmla="*/ 46 h 1410"/>
                  <a:gd name="T74" fmla="*/ 1103 w 1168"/>
                  <a:gd name="T75" fmla="*/ 376 h 1410"/>
                  <a:gd name="T76" fmla="*/ 980 w 1168"/>
                  <a:gd name="T77" fmla="*/ 44 h 1410"/>
                  <a:gd name="T78" fmla="*/ 980 w 1168"/>
                  <a:gd name="T79" fmla="*/ 376 h 1410"/>
                  <a:gd name="T80" fmla="*/ 596 w 1168"/>
                  <a:gd name="T81" fmla="*/ 376 h 1410"/>
                  <a:gd name="T82" fmla="*/ 596 w 1168"/>
                  <a:gd name="T83" fmla="*/ 44 h 1410"/>
                  <a:gd name="T84" fmla="*/ 980 w 1168"/>
                  <a:gd name="T85" fmla="*/ 44 h 1410"/>
                  <a:gd name="T86" fmla="*/ 574 w 1168"/>
                  <a:gd name="T87" fmla="*/ 798 h 1410"/>
                  <a:gd name="T88" fmla="*/ 510 w 1168"/>
                  <a:gd name="T89" fmla="*/ 746 h 1410"/>
                  <a:gd name="T90" fmla="*/ 538 w 1168"/>
                  <a:gd name="T91" fmla="*/ 711 h 1410"/>
                  <a:gd name="T92" fmla="*/ 569 w 1168"/>
                  <a:gd name="T93" fmla="*/ 737 h 1410"/>
                  <a:gd name="T94" fmla="*/ 644 w 1168"/>
                  <a:gd name="T95" fmla="*/ 643 h 1410"/>
                  <a:gd name="T96" fmla="*/ 679 w 1168"/>
                  <a:gd name="T97" fmla="*/ 669 h 1410"/>
                  <a:gd name="T98" fmla="*/ 574 w 1168"/>
                  <a:gd name="T99" fmla="*/ 798 h 1410"/>
                  <a:gd name="T100" fmla="*/ 68 w 1168"/>
                  <a:gd name="T101" fmla="*/ 1045 h 1410"/>
                  <a:gd name="T102" fmla="*/ 145 w 1168"/>
                  <a:gd name="T103" fmla="*/ 1045 h 1410"/>
                  <a:gd name="T104" fmla="*/ 145 w 1168"/>
                  <a:gd name="T105" fmla="*/ 1372 h 1410"/>
                  <a:gd name="T106" fmla="*/ 68 w 1168"/>
                  <a:gd name="T107" fmla="*/ 1372 h 1410"/>
                  <a:gd name="T108" fmla="*/ 68 w 1168"/>
                  <a:gd name="T109" fmla="*/ 1045 h 1410"/>
                  <a:gd name="T110" fmla="*/ 573 w 1168"/>
                  <a:gd name="T111" fmla="*/ 1372 h 1410"/>
                  <a:gd name="T112" fmla="*/ 188 w 1168"/>
                  <a:gd name="T113" fmla="*/ 1372 h 1410"/>
                  <a:gd name="T114" fmla="*/ 188 w 1168"/>
                  <a:gd name="T115" fmla="*/ 1045 h 1410"/>
                  <a:gd name="T116" fmla="*/ 573 w 1168"/>
                  <a:gd name="T117" fmla="*/ 1045 h 1410"/>
                  <a:gd name="T118" fmla="*/ 573 w 1168"/>
                  <a:gd name="T119" fmla="*/ 1372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68" h="1410">
                    <a:moveTo>
                      <a:pt x="934" y="687"/>
                    </a:moveTo>
                    <a:lnTo>
                      <a:pt x="760" y="687"/>
                    </a:lnTo>
                    <a:cubicBezTo>
                      <a:pt x="751" y="599"/>
                      <a:pt x="676" y="529"/>
                      <a:pt x="585" y="529"/>
                    </a:cubicBezTo>
                    <a:cubicBezTo>
                      <a:pt x="497" y="532"/>
                      <a:pt x="423" y="599"/>
                      <a:pt x="416" y="687"/>
                    </a:cubicBezTo>
                    <a:lnTo>
                      <a:pt x="234" y="687"/>
                    </a:lnTo>
                    <a:cubicBezTo>
                      <a:pt x="129" y="687"/>
                      <a:pt x="46" y="586"/>
                      <a:pt x="46" y="462"/>
                    </a:cubicBezTo>
                    <a:cubicBezTo>
                      <a:pt x="46" y="339"/>
                      <a:pt x="132" y="238"/>
                      <a:pt x="234" y="238"/>
                    </a:cubicBezTo>
                    <a:lnTo>
                      <a:pt x="552" y="238"/>
                    </a:lnTo>
                    <a:lnTo>
                      <a:pt x="552" y="422"/>
                    </a:lnTo>
                    <a:lnTo>
                      <a:pt x="1147" y="422"/>
                    </a:lnTo>
                    <a:lnTo>
                      <a:pt x="1147" y="0"/>
                    </a:lnTo>
                    <a:lnTo>
                      <a:pt x="552" y="0"/>
                    </a:lnTo>
                    <a:lnTo>
                      <a:pt x="552" y="192"/>
                    </a:lnTo>
                    <a:lnTo>
                      <a:pt x="234" y="192"/>
                    </a:lnTo>
                    <a:cubicBezTo>
                      <a:pt x="105" y="192"/>
                      <a:pt x="0" y="311"/>
                      <a:pt x="0" y="459"/>
                    </a:cubicBezTo>
                    <a:cubicBezTo>
                      <a:pt x="0" y="607"/>
                      <a:pt x="105" y="728"/>
                      <a:pt x="234" y="728"/>
                    </a:cubicBezTo>
                    <a:lnTo>
                      <a:pt x="420" y="728"/>
                    </a:lnTo>
                    <a:cubicBezTo>
                      <a:pt x="433" y="811"/>
                      <a:pt x="504" y="875"/>
                      <a:pt x="593" y="873"/>
                    </a:cubicBezTo>
                    <a:cubicBezTo>
                      <a:pt x="679" y="870"/>
                      <a:pt x="746" y="809"/>
                      <a:pt x="760" y="728"/>
                    </a:cubicBezTo>
                    <a:lnTo>
                      <a:pt x="934" y="728"/>
                    </a:lnTo>
                    <a:cubicBezTo>
                      <a:pt x="1039" y="728"/>
                      <a:pt x="1121" y="831"/>
                      <a:pt x="1121" y="954"/>
                    </a:cubicBezTo>
                    <a:lnTo>
                      <a:pt x="1121" y="962"/>
                    </a:lnTo>
                    <a:cubicBezTo>
                      <a:pt x="1121" y="1085"/>
                      <a:pt x="1037" y="1186"/>
                      <a:pt x="934" y="1186"/>
                    </a:cubicBezTo>
                    <a:lnTo>
                      <a:pt x="615" y="1186"/>
                    </a:lnTo>
                    <a:lnTo>
                      <a:pt x="615" y="997"/>
                    </a:lnTo>
                    <a:lnTo>
                      <a:pt x="22" y="997"/>
                    </a:lnTo>
                    <a:lnTo>
                      <a:pt x="22" y="1409"/>
                    </a:lnTo>
                    <a:lnTo>
                      <a:pt x="615" y="1409"/>
                    </a:lnTo>
                    <a:lnTo>
                      <a:pt x="615" y="1236"/>
                    </a:lnTo>
                    <a:lnTo>
                      <a:pt x="934" y="1236"/>
                    </a:lnTo>
                    <a:cubicBezTo>
                      <a:pt x="1062" y="1236"/>
                      <a:pt x="1167" y="1115"/>
                      <a:pt x="1167" y="967"/>
                    </a:cubicBezTo>
                    <a:lnTo>
                      <a:pt x="1167" y="960"/>
                    </a:lnTo>
                    <a:cubicBezTo>
                      <a:pt x="1167" y="809"/>
                      <a:pt x="1062" y="687"/>
                      <a:pt x="934" y="687"/>
                    </a:cubicBezTo>
                    <a:close/>
                    <a:moveTo>
                      <a:pt x="1103" y="376"/>
                    </a:moveTo>
                    <a:lnTo>
                      <a:pt x="1026" y="376"/>
                    </a:lnTo>
                    <a:lnTo>
                      <a:pt x="1026" y="46"/>
                    </a:lnTo>
                    <a:lnTo>
                      <a:pt x="1103" y="46"/>
                    </a:lnTo>
                    <a:lnTo>
                      <a:pt x="1103" y="376"/>
                    </a:lnTo>
                    <a:close/>
                    <a:moveTo>
                      <a:pt x="980" y="44"/>
                    </a:moveTo>
                    <a:lnTo>
                      <a:pt x="980" y="376"/>
                    </a:lnTo>
                    <a:lnTo>
                      <a:pt x="596" y="376"/>
                    </a:lnTo>
                    <a:lnTo>
                      <a:pt x="596" y="44"/>
                    </a:lnTo>
                    <a:lnTo>
                      <a:pt x="980" y="44"/>
                    </a:lnTo>
                    <a:close/>
                    <a:moveTo>
                      <a:pt x="574" y="798"/>
                    </a:moveTo>
                    <a:lnTo>
                      <a:pt x="510" y="746"/>
                    </a:lnTo>
                    <a:lnTo>
                      <a:pt x="538" y="711"/>
                    </a:lnTo>
                    <a:lnTo>
                      <a:pt x="569" y="737"/>
                    </a:lnTo>
                    <a:lnTo>
                      <a:pt x="644" y="643"/>
                    </a:lnTo>
                    <a:lnTo>
                      <a:pt x="679" y="669"/>
                    </a:lnTo>
                    <a:lnTo>
                      <a:pt x="574" y="798"/>
                    </a:lnTo>
                    <a:close/>
                    <a:moveTo>
                      <a:pt x="68" y="1045"/>
                    </a:moveTo>
                    <a:lnTo>
                      <a:pt x="145" y="1045"/>
                    </a:lnTo>
                    <a:lnTo>
                      <a:pt x="145" y="1372"/>
                    </a:lnTo>
                    <a:lnTo>
                      <a:pt x="68" y="1372"/>
                    </a:lnTo>
                    <a:lnTo>
                      <a:pt x="68" y="1045"/>
                    </a:lnTo>
                    <a:close/>
                    <a:moveTo>
                      <a:pt x="573" y="1372"/>
                    </a:moveTo>
                    <a:lnTo>
                      <a:pt x="188" y="1372"/>
                    </a:lnTo>
                    <a:lnTo>
                      <a:pt x="188" y="1045"/>
                    </a:lnTo>
                    <a:lnTo>
                      <a:pt x="573" y="1045"/>
                    </a:lnTo>
                    <a:lnTo>
                      <a:pt x="573" y="137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5" name="Freeform 84">
                <a:extLst>
                  <a:ext uri="{FF2B5EF4-FFF2-40B4-BE49-F238E27FC236}">
                    <a16:creationId xmlns:a16="http://schemas.microsoft.com/office/drawing/2014/main" id="{5CAEB0A8-2C49-436D-8522-57AF2F27B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1588" y="5715000"/>
                <a:ext cx="50800" cy="50800"/>
              </a:xfrm>
              <a:custGeom>
                <a:avLst/>
                <a:gdLst>
                  <a:gd name="T0" fmla="*/ 70 w 143"/>
                  <a:gd name="T1" fmla="*/ 0 h 143"/>
                  <a:gd name="T2" fmla="*/ 0 w 143"/>
                  <a:gd name="T3" fmla="*/ 72 h 143"/>
                  <a:gd name="T4" fmla="*/ 70 w 143"/>
                  <a:gd name="T5" fmla="*/ 142 h 143"/>
                  <a:gd name="T6" fmla="*/ 70 w 143"/>
                  <a:gd name="T7" fmla="*/ 142 h 143"/>
                  <a:gd name="T8" fmla="*/ 70 w 143"/>
                  <a:gd name="T9" fmla="*/ 142 h 143"/>
                  <a:gd name="T10" fmla="*/ 140 w 143"/>
                  <a:gd name="T11" fmla="*/ 70 h 143"/>
                  <a:gd name="T12" fmla="*/ 70 w 143"/>
                  <a:gd name="T13" fmla="*/ 0 h 143"/>
                  <a:gd name="T14" fmla="*/ 72 w 143"/>
                  <a:gd name="T15" fmla="*/ 99 h 143"/>
                  <a:gd name="T16" fmla="*/ 72 w 143"/>
                  <a:gd name="T17" fmla="*/ 99 h 143"/>
                  <a:gd name="T18" fmla="*/ 43 w 143"/>
                  <a:gd name="T19" fmla="*/ 72 h 143"/>
                  <a:gd name="T20" fmla="*/ 70 w 143"/>
                  <a:gd name="T21" fmla="*/ 42 h 143"/>
                  <a:gd name="T22" fmla="*/ 70 w 143"/>
                  <a:gd name="T23" fmla="*/ 42 h 143"/>
                  <a:gd name="T24" fmla="*/ 96 w 143"/>
                  <a:gd name="T25" fmla="*/ 70 h 143"/>
                  <a:gd name="T26" fmla="*/ 72 w 143"/>
                  <a:gd name="T27" fmla="*/ 99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3" h="143">
                    <a:moveTo>
                      <a:pt x="70" y="0"/>
                    </a:moveTo>
                    <a:cubicBezTo>
                      <a:pt x="30" y="0"/>
                      <a:pt x="0" y="31"/>
                      <a:pt x="0" y="72"/>
                    </a:cubicBezTo>
                    <a:cubicBezTo>
                      <a:pt x="0" y="110"/>
                      <a:pt x="32" y="142"/>
                      <a:pt x="70" y="142"/>
                    </a:cubicBezTo>
                    <a:lnTo>
                      <a:pt x="70" y="142"/>
                    </a:lnTo>
                    <a:lnTo>
                      <a:pt x="70" y="142"/>
                    </a:lnTo>
                    <a:cubicBezTo>
                      <a:pt x="111" y="142"/>
                      <a:pt x="140" y="110"/>
                      <a:pt x="140" y="70"/>
                    </a:cubicBezTo>
                    <a:cubicBezTo>
                      <a:pt x="142" y="31"/>
                      <a:pt x="111" y="0"/>
                      <a:pt x="70" y="0"/>
                    </a:cubicBezTo>
                    <a:close/>
                    <a:moveTo>
                      <a:pt x="72" y="99"/>
                    </a:moveTo>
                    <a:lnTo>
                      <a:pt x="72" y="99"/>
                    </a:lnTo>
                    <a:cubicBezTo>
                      <a:pt x="56" y="99"/>
                      <a:pt x="47" y="85"/>
                      <a:pt x="43" y="72"/>
                    </a:cubicBezTo>
                    <a:cubicBezTo>
                      <a:pt x="43" y="55"/>
                      <a:pt x="54" y="46"/>
                      <a:pt x="70" y="42"/>
                    </a:cubicBezTo>
                    <a:lnTo>
                      <a:pt x="70" y="42"/>
                    </a:lnTo>
                    <a:cubicBezTo>
                      <a:pt x="87" y="42"/>
                      <a:pt x="96" y="55"/>
                      <a:pt x="96" y="70"/>
                    </a:cubicBezTo>
                    <a:cubicBezTo>
                      <a:pt x="100" y="85"/>
                      <a:pt x="89" y="99"/>
                      <a:pt x="72" y="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6" name="Freeform 85">
                <a:extLst>
                  <a:ext uri="{FF2B5EF4-FFF2-40B4-BE49-F238E27FC236}">
                    <a16:creationId xmlns:a16="http://schemas.microsoft.com/office/drawing/2014/main" id="{E0C18AD2-5FED-47B2-9087-4B6653C7B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663" y="5613400"/>
                <a:ext cx="69850" cy="68263"/>
              </a:xfrm>
              <a:custGeom>
                <a:avLst/>
                <a:gdLst>
                  <a:gd name="T0" fmla="*/ 70 w 192"/>
                  <a:gd name="T1" fmla="*/ 190 h 191"/>
                  <a:gd name="T2" fmla="*/ 79 w 192"/>
                  <a:gd name="T3" fmla="*/ 190 h 191"/>
                  <a:gd name="T4" fmla="*/ 114 w 192"/>
                  <a:gd name="T5" fmla="*/ 190 h 191"/>
                  <a:gd name="T6" fmla="*/ 121 w 192"/>
                  <a:gd name="T7" fmla="*/ 190 h 191"/>
                  <a:gd name="T8" fmla="*/ 191 w 192"/>
                  <a:gd name="T9" fmla="*/ 120 h 191"/>
                  <a:gd name="T10" fmla="*/ 191 w 192"/>
                  <a:gd name="T11" fmla="*/ 112 h 191"/>
                  <a:gd name="T12" fmla="*/ 191 w 192"/>
                  <a:gd name="T13" fmla="*/ 77 h 191"/>
                  <a:gd name="T14" fmla="*/ 191 w 192"/>
                  <a:gd name="T15" fmla="*/ 70 h 191"/>
                  <a:gd name="T16" fmla="*/ 121 w 192"/>
                  <a:gd name="T17" fmla="*/ 0 h 191"/>
                  <a:gd name="T18" fmla="*/ 114 w 192"/>
                  <a:gd name="T19" fmla="*/ 0 h 191"/>
                  <a:gd name="T20" fmla="*/ 79 w 192"/>
                  <a:gd name="T21" fmla="*/ 0 h 191"/>
                  <a:gd name="T22" fmla="*/ 70 w 192"/>
                  <a:gd name="T23" fmla="*/ 0 h 191"/>
                  <a:gd name="T24" fmla="*/ 0 w 192"/>
                  <a:gd name="T25" fmla="*/ 70 h 191"/>
                  <a:gd name="T26" fmla="*/ 0 w 192"/>
                  <a:gd name="T27" fmla="*/ 77 h 191"/>
                  <a:gd name="T28" fmla="*/ 0 w 192"/>
                  <a:gd name="T29" fmla="*/ 112 h 191"/>
                  <a:gd name="T30" fmla="*/ 0 w 192"/>
                  <a:gd name="T31" fmla="*/ 120 h 191"/>
                  <a:gd name="T32" fmla="*/ 70 w 192"/>
                  <a:gd name="T33" fmla="*/ 190 h 191"/>
                  <a:gd name="T34" fmla="*/ 97 w 192"/>
                  <a:gd name="T35" fmla="*/ 59 h 191"/>
                  <a:gd name="T36" fmla="*/ 132 w 192"/>
                  <a:gd name="T37" fmla="*/ 94 h 191"/>
                  <a:gd name="T38" fmla="*/ 97 w 192"/>
                  <a:gd name="T39" fmla="*/ 129 h 191"/>
                  <a:gd name="T40" fmla="*/ 62 w 192"/>
                  <a:gd name="T41" fmla="*/ 94 h 191"/>
                  <a:gd name="T42" fmla="*/ 97 w 192"/>
                  <a:gd name="T43" fmla="*/ 59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2" h="191">
                    <a:moveTo>
                      <a:pt x="70" y="190"/>
                    </a:moveTo>
                    <a:lnTo>
                      <a:pt x="79" y="190"/>
                    </a:lnTo>
                    <a:lnTo>
                      <a:pt x="114" y="190"/>
                    </a:lnTo>
                    <a:lnTo>
                      <a:pt x="121" y="190"/>
                    </a:lnTo>
                    <a:cubicBezTo>
                      <a:pt x="121" y="153"/>
                      <a:pt x="153" y="120"/>
                      <a:pt x="191" y="120"/>
                    </a:cubicBezTo>
                    <a:lnTo>
                      <a:pt x="191" y="112"/>
                    </a:lnTo>
                    <a:lnTo>
                      <a:pt x="191" y="77"/>
                    </a:lnTo>
                    <a:lnTo>
                      <a:pt x="191" y="70"/>
                    </a:lnTo>
                    <a:cubicBezTo>
                      <a:pt x="153" y="70"/>
                      <a:pt x="121" y="37"/>
                      <a:pt x="121" y="0"/>
                    </a:cubicBezTo>
                    <a:lnTo>
                      <a:pt x="114" y="0"/>
                    </a:lnTo>
                    <a:lnTo>
                      <a:pt x="79" y="0"/>
                    </a:lnTo>
                    <a:lnTo>
                      <a:pt x="70" y="0"/>
                    </a:lnTo>
                    <a:cubicBezTo>
                      <a:pt x="70" y="37"/>
                      <a:pt x="38" y="70"/>
                      <a:pt x="0" y="70"/>
                    </a:cubicBezTo>
                    <a:lnTo>
                      <a:pt x="0" y="77"/>
                    </a:lnTo>
                    <a:lnTo>
                      <a:pt x="0" y="112"/>
                    </a:lnTo>
                    <a:lnTo>
                      <a:pt x="0" y="120"/>
                    </a:lnTo>
                    <a:cubicBezTo>
                      <a:pt x="38" y="120"/>
                      <a:pt x="70" y="153"/>
                      <a:pt x="70" y="190"/>
                    </a:cubicBezTo>
                    <a:close/>
                    <a:moveTo>
                      <a:pt x="97" y="59"/>
                    </a:moveTo>
                    <a:cubicBezTo>
                      <a:pt x="105" y="72"/>
                      <a:pt x="118" y="85"/>
                      <a:pt x="132" y="94"/>
                    </a:cubicBezTo>
                    <a:cubicBezTo>
                      <a:pt x="118" y="101"/>
                      <a:pt x="105" y="114"/>
                      <a:pt x="97" y="129"/>
                    </a:cubicBezTo>
                    <a:cubicBezTo>
                      <a:pt x="88" y="114"/>
                      <a:pt x="75" y="101"/>
                      <a:pt x="62" y="94"/>
                    </a:cubicBezTo>
                    <a:cubicBezTo>
                      <a:pt x="75" y="85"/>
                      <a:pt x="88" y="76"/>
                      <a:pt x="9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28" name="Freeform 86">
              <a:extLst>
                <a:ext uri="{FF2B5EF4-FFF2-40B4-BE49-F238E27FC236}">
                  <a16:creationId xmlns:a16="http://schemas.microsoft.com/office/drawing/2014/main" id="{15264365-B37C-4EAB-BFEB-898BFD88A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1352" y="4978037"/>
              <a:ext cx="610233" cy="394634"/>
            </a:xfrm>
            <a:custGeom>
              <a:avLst/>
              <a:gdLst>
                <a:gd name="T0" fmla="*/ 1728 w 2136"/>
                <a:gd name="T1" fmla="*/ 444 h 1379"/>
                <a:gd name="T2" fmla="*/ 1684 w 2136"/>
                <a:gd name="T3" fmla="*/ 446 h 1379"/>
                <a:gd name="T4" fmla="*/ 1089 w 2136"/>
                <a:gd name="T5" fmla="*/ 0 h 1379"/>
                <a:gd name="T6" fmla="*/ 510 w 2136"/>
                <a:gd name="T7" fmla="*/ 396 h 1379"/>
                <a:gd name="T8" fmla="*/ 462 w 2136"/>
                <a:gd name="T9" fmla="*/ 392 h 1379"/>
                <a:gd name="T10" fmla="*/ 444 w 2136"/>
                <a:gd name="T11" fmla="*/ 392 h 1379"/>
                <a:gd name="T12" fmla="*/ 420 w 2136"/>
                <a:gd name="T13" fmla="*/ 396 h 1379"/>
                <a:gd name="T14" fmla="*/ 416 w 2136"/>
                <a:gd name="T15" fmla="*/ 396 h 1379"/>
                <a:gd name="T16" fmla="*/ 315 w 2136"/>
                <a:gd name="T17" fmla="*/ 416 h 1379"/>
                <a:gd name="T18" fmla="*/ 315 w 2136"/>
                <a:gd name="T19" fmla="*/ 420 h 1379"/>
                <a:gd name="T20" fmla="*/ 0 w 2136"/>
                <a:gd name="T21" fmla="*/ 884 h 1379"/>
                <a:gd name="T22" fmla="*/ 462 w 2136"/>
                <a:gd name="T23" fmla="*/ 1378 h 1379"/>
                <a:gd name="T24" fmla="*/ 1713 w 2136"/>
                <a:gd name="T25" fmla="*/ 1378 h 1379"/>
                <a:gd name="T26" fmla="*/ 2133 w 2136"/>
                <a:gd name="T27" fmla="*/ 882 h 1379"/>
                <a:gd name="T28" fmla="*/ 1728 w 2136"/>
                <a:gd name="T29" fmla="*/ 444 h 1379"/>
                <a:gd name="T30" fmla="*/ 1713 w 2136"/>
                <a:gd name="T31" fmla="*/ 1326 h 1379"/>
                <a:gd name="T32" fmla="*/ 462 w 2136"/>
                <a:gd name="T33" fmla="*/ 1326 h 1379"/>
                <a:gd name="T34" fmla="*/ 55 w 2136"/>
                <a:gd name="T35" fmla="*/ 886 h 1379"/>
                <a:gd name="T36" fmla="*/ 420 w 2136"/>
                <a:gd name="T37" fmla="*/ 450 h 1379"/>
                <a:gd name="T38" fmla="*/ 422 w 2136"/>
                <a:gd name="T39" fmla="*/ 450 h 1379"/>
                <a:gd name="T40" fmla="*/ 444 w 2136"/>
                <a:gd name="T41" fmla="*/ 450 h 1379"/>
                <a:gd name="T42" fmla="*/ 461 w 2136"/>
                <a:gd name="T43" fmla="*/ 450 h 1379"/>
                <a:gd name="T44" fmla="*/ 505 w 2136"/>
                <a:gd name="T45" fmla="*/ 451 h 1379"/>
                <a:gd name="T46" fmla="*/ 505 w 2136"/>
                <a:gd name="T47" fmla="*/ 451 h 1379"/>
                <a:gd name="T48" fmla="*/ 768 w 2136"/>
                <a:gd name="T49" fmla="*/ 602 h 1379"/>
                <a:gd name="T50" fmla="*/ 812 w 2136"/>
                <a:gd name="T51" fmla="*/ 569 h 1379"/>
                <a:gd name="T52" fmla="*/ 562 w 2136"/>
                <a:gd name="T53" fmla="*/ 409 h 1379"/>
                <a:gd name="T54" fmla="*/ 1085 w 2136"/>
                <a:gd name="T55" fmla="*/ 57 h 1379"/>
                <a:gd name="T56" fmla="*/ 1636 w 2136"/>
                <a:gd name="T57" fmla="*/ 485 h 1379"/>
                <a:gd name="T58" fmla="*/ 1641 w 2136"/>
                <a:gd name="T59" fmla="*/ 508 h 1379"/>
                <a:gd name="T60" fmla="*/ 1665 w 2136"/>
                <a:gd name="T61" fmla="*/ 505 h 1379"/>
                <a:gd name="T62" fmla="*/ 1722 w 2136"/>
                <a:gd name="T63" fmla="*/ 501 h 1379"/>
                <a:gd name="T64" fmla="*/ 2076 w 2136"/>
                <a:gd name="T65" fmla="*/ 886 h 1379"/>
                <a:gd name="T66" fmla="*/ 1713 w 2136"/>
                <a:gd name="T67" fmla="*/ 1326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36" h="1379">
                  <a:moveTo>
                    <a:pt x="1728" y="444"/>
                  </a:moveTo>
                  <a:cubicBezTo>
                    <a:pt x="1713" y="444"/>
                    <a:pt x="1700" y="444"/>
                    <a:pt x="1684" y="446"/>
                  </a:cubicBezTo>
                  <a:cubicBezTo>
                    <a:pt x="1606" y="184"/>
                    <a:pt x="1365" y="0"/>
                    <a:pt x="1089" y="0"/>
                  </a:cubicBezTo>
                  <a:cubicBezTo>
                    <a:pt x="833" y="0"/>
                    <a:pt x="602" y="159"/>
                    <a:pt x="510" y="396"/>
                  </a:cubicBezTo>
                  <a:cubicBezTo>
                    <a:pt x="496" y="392"/>
                    <a:pt x="479" y="392"/>
                    <a:pt x="462" y="392"/>
                  </a:cubicBezTo>
                  <a:cubicBezTo>
                    <a:pt x="457" y="392"/>
                    <a:pt x="450" y="392"/>
                    <a:pt x="444" y="392"/>
                  </a:cubicBezTo>
                  <a:cubicBezTo>
                    <a:pt x="437" y="392"/>
                    <a:pt x="427" y="392"/>
                    <a:pt x="420" y="396"/>
                  </a:cubicBezTo>
                  <a:lnTo>
                    <a:pt x="416" y="396"/>
                  </a:lnTo>
                  <a:cubicBezTo>
                    <a:pt x="381" y="398"/>
                    <a:pt x="350" y="407"/>
                    <a:pt x="315" y="416"/>
                  </a:cubicBezTo>
                  <a:lnTo>
                    <a:pt x="315" y="420"/>
                  </a:lnTo>
                  <a:cubicBezTo>
                    <a:pt x="135" y="490"/>
                    <a:pt x="0" y="678"/>
                    <a:pt x="0" y="884"/>
                  </a:cubicBezTo>
                  <a:cubicBezTo>
                    <a:pt x="0" y="1148"/>
                    <a:pt x="216" y="1378"/>
                    <a:pt x="462" y="1378"/>
                  </a:cubicBezTo>
                  <a:lnTo>
                    <a:pt x="1713" y="1378"/>
                  </a:lnTo>
                  <a:cubicBezTo>
                    <a:pt x="1940" y="1378"/>
                    <a:pt x="2133" y="1103"/>
                    <a:pt x="2133" y="882"/>
                  </a:cubicBezTo>
                  <a:cubicBezTo>
                    <a:pt x="2135" y="650"/>
                    <a:pt x="1945" y="444"/>
                    <a:pt x="1728" y="444"/>
                  </a:cubicBezTo>
                  <a:close/>
                  <a:moveTo>
                    <a:pt x="1713" y="1326"/>
                  </a:moveTo>
                  <a:lnTo>
                    <a:pt x="462" y="1326"/>
                  </a:lnTo>
                  <a:cubicBezTo>
                    <a:pt x="245" y="1326"/>
                    <a:pt x="55" y="1120"/>
                    <a:pt x="55" y="886"/>
                  </a:cubicBezTo>
                  <a:cubicBezTo>
                    <a:pt x="55" y="667"/>
                    <a:pt x="221" y="474"/>
                    <a:pt x="420" y="450"/>
                  </a:cubicBezTo>
                  <a:lnTo>
                    <a:pt x="422" y="450"/>
                  </a:lnTo>
                  <a:cubicBezTo>
                    <a:pt x="427" y="450"/>
                    <a:pt x="437" y="450"/>
                    <a:pt x="444" y="450"/>
                  </a:cubicBezTo>
                  <a:cubicBezTo>
                    <a:pt x="450" y="450"/>
                    <a:pt x="455" y="450"/>
                    <a:pt x="461" y="450"/>
                  </a:cubicBezTo>
                  <a:cubicBezTo>
                    <a:pt x="475" y="450"/>
                    <a:pt x="490" y="450"/>
                    <a:pt x="505" y="451"/>
                  </a:cubicBezTo>
                  <a:lnTo>
                    <a:pt x="505" y="451"/>
                  </a:lnTo>
                  <a:cubicBezTo>
                    <a:pt x="610" y="466"/>
                    <a:pt x="704" y="516"/>
                    <a:pt x="768" y="602"/>
                  </a:cubicBezTo>
                  <a:lnTo>
                    <a:pt x="812" y="569"/>
                  </a:lnTo>
                  <a:cubicBezTo>
                    <a:pt x="748" y="486"/>
                    <a:pt x="661" y="431"/>
                    <a:pt x="562" y="409"/>
                  </a:cubicBezTo>
                  <a:cubicBezTo>
                    <a:pt x="648" y="197"/>
                    <a:pt x="855" y="57"/>
                    <a:pt x="1085" y="57"/>
                  </a:cubicBezTo>
                  <a:cubicBezTo>
                    <a:pt x="1347" y="57"/>
                    <a:pt x="1571" y="234"/>
                    <a:pt x="1636" y="485"/>
                  </a:cubicBezTo>
                  <a:lnTo>
                    <a:pt x="1641" y="508"/>
                  </a:lnTo>
                  <a:lnTo>
                    <a:pt x="1665" y="505"/>
                  </a:lnTo>
                  <a:cubicBezTo>
                    <a:pt x="1687" y="503"/>
                    <a:pt x="1706" y="501"/>
                    <a:pt x="1722" y="501"/>
                  </a:cubicBezTo>
                  <a:cubicBezTo>
                    <a:pt x="1910" y="501"/>
                    <a:pt x="2076" y="680"/>
                    <a:pt x="2076" y="886"/>
                  </a:cubicBezTo>
                  <a:cubicBezTo>
                    <a:pt x="2081" y="1079"/>
                    <a:pt x="1910" y="1326"/>
                    <a:pt x="1713" y="13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CAAC04-FA92-47DE-B60D-F0530B9BFDF6}"/>
                </a:ext>
              </a:extLst>
            </p:cNvPr>
            <p:cNvSpPr/>
            <p:nvPr/>
          </p:nvSpPr>
          <p:spPr>
            <a:xfrm>
              <a:off x="2879892" y="4591162"/>
              <a:ext cx="6103542" cy="324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6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charset="0"/>
                  <a:cs typeface="Segoe UI Semibold" panose="020B0702040204020203" pitchFamily="34" charset="0"/>
                </a:rPr>
                <a:t>Optimized Databricks Runtime Engine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F97C327-EAEF-41A9-8B3F-64AD79924F94}"/>
                </a:ext>
              </a:extLst>
            </p:cNvPr>
            <p:cNvSpPr/>
            <p:nvPr/>
          </p:nvSpPr>
          <p:spPr>
            <a:xfrm>
              <a:off x="3169464" y="5493178"/>
              <a:ext cx="1245010" cy="270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DATABRICKS I/O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700299E-87AF-49D8-B02C-4D32D8A0B047}"/>
                </a:ext>
              </a:extLst>
            </p:cNvPr>
            <p:cNvSpPr/>
            <p:nvPr/>
          </p:nvSpPr>
          <p:spPr>
            <a:xfrm>
              <a:off x="6333964" y="5492128"/>
              <a:ext cx="1245010" cy="270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SERVERLESS</a:t>
              </a:r>
            </a:p>
          </p:txBody>
        </p:sp>
        <p:sp>
          <p:nvSpPr>
            <p:cNvPr id="32" name="Freeform 2">
              <a:extLst>
                <a:ext uri="{FF2B5EF4-FFF2-40B4-BE49-F238E27FC236}">
                  <a16:creationId xmlns:a16="http://schemas.microsoft.com/office/drawing/2014/main" id="{94FB59E1-5AD1-4D1C-B3EE-8F344A3B4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398" y="3102412"/>
              <a:ext cx="6350000" cy="137884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F9FA2B3-9C43-4319-B385-CF5EB00EEAAE}"/>
                </a:ext>
              </a:extLst>
            </p:cNvPr>
            <p:cNvSpPr/>
            <p:nvPr/>
          </p:nvSpPr>
          <p:spPr>
            <a:xfrm>
              <a:off x="2879892" y="1731352"/>
              <a:ext cx="3644480" cy="324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6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charset="0"/>
                  <a:cs typeface="Segoe UI Semibold" panose="020B0702040204020203" pitchFamily="34" charset="0"/>
                </a:rPr>
                <a:t>Collaborative Workspace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C92073B-DD48-416E-8FFC-2724966502FC}"/>
                </a:ext>
              </a:extLst>
            </p:cNvPr>
            <p:cNvSpPr/>
            <p:nvPr/>
          </p:nvSpPr>
          <p:spPr>
            <a:xfrm>
              <a:off x="7853878" y="5484221"/>
              <a:ext cx="1216197" cy="270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Rest APIs</a:t>
              </a:r>
            </a:p>
          </p:txBody>
        </p:sp>
        <p:sp>
          <p:nvSpPr>
            <p:cNvPr id="35" name="Freeform 2">
              <a:extLst>
                <a:ext uri="{FF2B5EF4-FFF2-40B4-BE49-F238E27FC236}">
                  <a16:creationId xmlns:a16="http://schemas.microsoft.com/office/drawing/2014/main" id="{1E3E46C5-5D87-428E-A26D-0185088F2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398" y="1730364"/>
              <a:ext cx="6350000" cy="1260599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9E27B46-D482-4C35-A864-AE996D78D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985" y="4946317"/>
              <a:ext cx="800100" cy="41849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6BC633-7C88-4167-9674-FF8B2B1CB6FA}"/>
                </a:ext>
              </a:extLst>
            </p:cNvPr>
            <p:cNvSpPr txBox="1"/>
            <p:nvPr/>
          </p:nvSpPr>
          <p:spPr>
            <a:xfrm>
              <a:off x="2776727" y="1301060"/>
              <a:ext cx="1740958" cy="360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Azure Databricks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5BB2EE4-0CD4-40D9-9E44-1998052475E3}"/>
                </a:ext>
              </a:extLst>
            </p:cNvPr>
            <p:cNvSpPr/>
            <p:nvPr/>
          </p:nvSpPr>
          <p:spPr>
            <a:xfrm>
              <a:off x="2879892" y="3138102"/>
              <a:ext cx="3644480" cy="324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6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charset="0"/>
                  <a:cs typeface="Segoe UI Semibold" panose="020B0702040204020203" pitchFamily="34" charset="0"/>
                </a:rPr>
                <a:t>Deploy Production Jobs &amp; Workflows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0FD191A-9B19-4737-9410-13CA11019AC9}"/>
                </a:ext>
              </a:extLst>
            </p:cNvPr>
            <p:cNvSpPr/>
            <p:nvPr/>
          </p:nvSpPr>
          <p:spPr>
            <a:xfrm>
              <a:off x="4691276" y="5492128"/>
              <a:ext cx="1245010" cy="270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APACHE SPARK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D020565-48FC-43FD-B10E-74E206A7E2AD}"/>
                </a:ext>
              </a:extLst>
            </p:cNvPr>
            <p:cNvSpPr/>
            <p:nvPr/>
          </p:nvSpPr>
          <p:spPr>
            <a:xfrm>
              <a:off x="2881089" y="4156531"/>
              <a:ext cx="1770569" cy="43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MULTI-STAGE PIPELINES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42ED66D-EECF-425D-87FF-41216FE619B3}"/>
                </a:ext>
              </a:extLst>
            </p:cNvPr>
            <p:cNvSpPr/>
            <p:nvPr/>
          </p:nvSpPr>
          <p:spPr>
            <a:xfrm>
              <a:off x="3120747" y="2629547"/>
              <a:ext cx="1291376" cy="43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DATA ENGINEER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DF56CB1-C91E-40B5-96D4-1E71BEF069FF}"/>
                </a:ext>
              </a:extLst>
            </p:cNvPr>
            <p:cNvGrpSpPr/>
            <p:nvPr/>
          </p:nvGrpSpPr>
          <p:grpSpPr>
            <a:xfrm>
              <a:off x="3575726" y="2228197"/>
              <a:ext cx="509188" cy="399948"/>
              <a:chOff x="8339328" y="268334"/>
              <a:chExt cx="780544" cy="613088"/>
            </a:xfrm>
          </p:grpSpPr>
          <p:sp>
            <p:nvSpPr>
              <p:cNvPr id="102" name="Freeform 17">
                <a:extLst>
                  <a:ext uri="{FF2B5EF4-FFF2-40B4-BE49-F238E27FC236}">
                    <a16:creationId xmlns:a16="http://schemas.microsoft.com/office/drawing/2014/main" id="{2E18DC71-33AC-4DDC-A15D-B4360ABB20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8117" y="268334"/>
                <a:ext cx="541755" cy="499762"/>
              </a:xfrm>
              <a:custGeom>
                <a:avLst/>
                <a:gdLst>
                  <a:gd name="T0" fmla="*/ 224 w 356"/>
                  <a:gd name="T1" fmla="*/ 273 h 328"/>
                  <a:gd name="T2" fmla="*/ 181 w 356"/>
                  <a:gd name="T3" fmla="*/ 295 h 328"/>
                  <a:gd name="T4" fmla="*/ 181 w 356"/>
                  <a:gd name="T5" fmla="*/ 328 h 328"/>
                  <a:gd name="T6" fmla="*/ 121 w 356"/>
                  <a:gd name="T7" fmla="*/ 328 h 328"/>
                  <a:gd name="T8" fmla="*/ 121 w 356"/>
                  <a:gd name="T9" fmla="*/ 291 h 328"/>
                  <a:gd name="T10" fmla="*/ 57 w 356"/>
                  <a:gd name="T11" fmla="*/ 254 h 328"/>
                  <a:gd name="T12" fmla="*/ 28 w 356"/>
                  <a:gd name="T13" fmla="*/ 269 h 328"/>
                  <a:gd name="T14" fmla="*/ 0 w 356"/>
                  <a:gd name="T15" fmla="*/ 214 h 328"/>
                  <a:gd name="T16" fmla="*/ 28 w 356"/>
                  <a:gd name="T17" fmla="*/ 199 h 328"/>
                  <a:gd name="T18" fmla="*/ 21 w 356"/>
                  <a:gd name="T19" fmla="*/ 162 h 328"/>
                  <a:gd name="T20" fmla="*/ 28 w 356"/>
                  <a:gd name="T21" fmla="*/ 125 h 328"/>
                  <a:gd name="T22" fmla="*/ 0 w 356"/>
                  <a:gd name="T23" fmla="*/ 111 h 328"/>
                  <a:gd name="T24" fmla="*/ 28 w 356"/>
                  <a:gd name="T25" fmla="*/ 55 h 328"/>
                  <a:gd name="T26" fmla="*/ 57 w 356"/>
                  <a:gd name="T27" fmla="*/ 70 h 328"/>
                  <a:gd name="T28" fmla="*/ 121 w 356"/>
                  <a:gd name="T29" fmla="*/ 33 h 328"/>
                  <a:gd name="T30" fmla="*/ 121 w 356"/>
                  <a:gd name="T31" fmla="*/ 0 h 328"/>
                  <a:gd name="T32" fmla="*/ 181 w 356"/>
                  <a:gd name="T33" fmla="*/ 0 h 328"/>
                  <a:gd name="T34" fmla="*/ 181 w 356"/>
                  <a:gd name="T35" fmla="*/ 30 h 328"/>
                  <a:gd name="T36" fmla="*/ 249 w 356"/>
                  <a:gd name="T37" fmla="*/ 70 h 328"/>
                  <a:gd name="T38" fmla="*/ 274 w 356"/>
                  <a:gd name="T39" fmla="*/ 55 h 328"/>
                  <a:gd name="T40" fmla="*/ 306 w 356"/>
                  <a:gd name="T41" fmla="*/ 111 h 328"/>
                  <a:gd name="T42" fmla="*/ 277 w 356"/>
                  <a:gd name="T43" fmla="*/ 125 h 328"/>
                  <a:gd name="T44" fmla="*/ 282 w 356"/>
                  <a:gd name="T45" fmla="*/ 162 h 328"/>
                  <a:gd name="T46" fmla="*/ 279 w 356"/>
                  <a:gd name="T47" fmla="*/ 188 h 328"/>
                  <a:gd name="T48" fmla="*/ 186 w 356"/>
                  <a:gd name="T49" fmla="*/ 100 h 328"/>
                  <a:gd name="T50" fmla="*/ 150 w 356"/>
                  <a:gd name="T51" fmla="*/ 89 h 328"/>
                  <a:gd name="T52" fmla="*/ 75 w 356"/>
                  <a:gd name="T53" fmla="*/ 166 h 328"/>
                  <a:gd name="T54" fmla="*/ 107 w 356"/>
                  <a:gd name="T55" fmla="*/ 231 h 328"/>
                  <a:gd name="T56" fmla="*/ 209 w 356"/>
                  <a:gd name="T57" fmla="*/ 238 h 328"/>
                  <a:gd name="T58" fmla="*/ 310 w 356"/>
                  <a:gd name="T59" fmla="*/ 302 h 328"/>
                  <a:gd name="T60" fmla="*/ 348 w 356"/>
                  <a:gd name="T61" fmla="*/ 294 h 328"/>
                  <a:gd name="T62" fmla="*/ 340 w 356"/>
                  <a:gd name="T63" fmla="*/ 256 h 328"/>
                  <a:gd name="T64" fmla="*/ 237 w 356"/>
                  <a:gd name="T65" fmla="*/ 195 h 328"/>
                  <a:gd name="T66" fmla="*/ 235 w 356"/>
                  <a:gd name="T67" fmla="*/ 194 h 328"/>
                  <a:gd name="T68" fmla="*/ 234 w 356"/>
                  <a:gd name="T69" fmla="*/ 179 h 328"/>
                  <a:gd name="T70" fmla="*/ 172 w 356"/>
                  <a:gd name="T71" fmla="*/ 139 h 328"/>
                  <a:gd name="T72" fmla="*/ 145 w 356"/>
                  <a:gd name="T73" fmla="*/ 153 h 328"/>
                  <a:gd name="T74" fmla="*/ 194 w 356"/>
                  <a:gd name="T75" fmla="*/ 183 h 328"/>
                  <a:gd name="T76" fmla="*/ 182 w 356"/>
                  <a:gd name="T77" fmla="*/ 199 h 328"/>
                  <a:gd name="T78" fmla="*/ 135 w 356"/>
                  <a:gd name="T79" fmla="*/ 169 h 328"/>
                  <a:gd name="T80" fmla="*/ 132 w 356"/>
                  <a:gd name="T81" fmla="*/ 201 h 328"/>
                  <a:gd name="T82" fmla="*/ 194 w 356"/>
                  <a:gd name="T83" fmla="*/ 241 h 328"/>
                  <a:gd name="T84" fmla="*/ 207 w 356"/>
                  <a:gd name="T85" fmla="*/ 237 h 328"/>
                  <a:gd name="T86" fmla="*/ 209 w 356"/>
                  <a:gd name="T87" fmla="*/ 23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6" h="328">
                    <a:moveTo>
                      <a:pt x="224" y="273"/>
                    </a:moveTo>
                    <a:cubicBezTo>
                      <a:pt x="213" y="284"/>
                      <a:pt x="195" y="291"/>
                      <a:pt x="181" y="295"/>
                    </a:cubicBezTo>
                    <a:cubicBezTo>
                      <a:pt x="181" y="295"/>
                      <a:pt x="181" y="295"/>
                      <a:pt x="181" y="328"/>
                    </a:cubicBezTo>
                    <a:cubicBezTo>
                      <a:pt x="181" y="328"/>
                      <a:pt x="181" y="328"/>
                      <a:pt x="121" y="328"/>
                    </a:cubicBezTo>
                    <a:cubicBezTo>
                      <a:pt x="121" y="328"/>
                      <a:pt x="121" y="328"/>
                      <a:pt x="121" y="291"/>
                    </a:cubicBezTo>
                    <a:cubicBezTo>
                      <a:pt x="96" y="287"/>
                      <a:pt x="75" y="273"/>
                      <a:pt x="57" y="254"/>
                    </a:cubicBezTo>
                    <a:cubicBezTo>
                      <a:pt x="57" y="254"/>
                      <a:pt x="57" y="254"/>
                      <a:pt x="28" y="269"/>
                    </a:cubicBezTo>
                    <a:cubicBezTo>
                      <a:pt x="28" y="269"/>
                      <a:pt x="28" y="269"/>
                      <a:pt x="0" y="214"/>
                    </a:cubicBezTo>
                    <a:cubicBezTo>
                      <a:pt x="0" y="214"/>
                      <a:pt x="0" y="214"/>
                      <a:pt x="28" y="199"/>
                    </a:cubicBezTo>
                    <a:cubicBezTo>
                      <a:pt x="25" y="188"/>
                      <a:pt x="21" y="177"/>
                      <a:pt x="21" y="162"/>
                    </a:cubicBezTo>
                    <a:cubicBezTo>
                      <a:pt x="21" y="151"/>
                      <a:pt x="25" y="136"/>
                      <a:pt x="28" y="125"/>
                    </a:cubicBezTo>
                    <a:cubicBezTo>
                      <a:pt x="28" y="125"/>
                      <a:pt x="28" y="125"/>
                      <a:pt x="0" y="111"/>
                    </a:cubicBezTo>
                    <a:cubicBezTo>
                      <a:pt x="0" y="111"/>
                      <a:pt x="0" y="111"/>
                      <a:pt x="28" y="55"/>
                    </a:cubicBezTo>
                    <a:cubicBezTo>
                      <a:pt x="28" y="55"/>
                      <a:pt x="28" y="55"/>
                      <a:pt x="57" y="70"/>
                    </a:cubicBezTo>
                    <a:cubicBezTo>
                      <a:pt x="75" y="52"/>
                      <a:pt x="96" y="37"/>
                      <a:pt x="121" y="33"/>
                    </a:cubicBezTo>
                    <a:cubicBezTo>
                      <a:pt x="121" y="33"/>
                      <a:pt x="121" y="33"/>
                      <a:pt x="121" y="0"/>
                    </a:cubicBezTo>
                    <a:cubicBezTo>
                      <a:pt x="121" y="0"/>
                      <a:pt x="121" y="0"/>
                      <a:pt x="181" y="0"/>
                    </a:cubicBezTo>
                    <a:cubicBezTo>
                      <a:pt x="181" y="0"/>
                      <a:pt x="181" y="0"/>
                      <a:pt x="181" y="30"/>
                    </a:cubicBezTo>
                    <a:cubicBezTo>
                      <a:pt x="206" y="37"/>
                      <a:pt x="231" y="52"/>
                      <a:pt x="249" y="70"/>
                    </a:cubicBezTo>
                    <a:cubicBezTo>
                      <a:pt x="249" y="70"/>
                      <a:pt x="249" y="70"/>
                      <a:pt x="274" y="55"/>
                    </a:cubicBezTo>
                    <a:cubicBezTo>
                      <a:pt x="274" y="55"/>
                      <a:pt x="274" y="55"/>
                      <a:pt x="306" y="111"/>
                    </a:cubicBezTo>
                    <a:cubicBezTo>
                      <a:pt x="306" y="111"/>
                      <a:pt x="306" y="111"/>
                      <a:pt x="277" y="125"/>
                    </a:cubicBezTo>
                    <a:cubicBezTo>
                      <a:pt x="281" y="136"/>
                      <a:pt x="282" y="150"/>
                      <a:pt x="282" y="162"/>
                    </a:cubicBezTo>
                    <a:cubicBezTo>
                      <a:pt x="282" y="169"/>
                      <a:pt x="282" y="178"/>
                      <a:pt x="279" y="188"/>
                    </a:cubicBezTo>
                    <a:moveTo>
                      <a:pt x="186" y="100"/>
                    </a:moveTo>
                    <a:cubicBezTo>
                      <a:pt x="176" y="93"/>
                      <a:pt x="165" y="89"/>
                      <a:pt x="150" y="89"/>
                    </a:cubicBezTo>
                    <a:cubicBezTo>
                      <a:pt x="107" y="89"/>
                      <a:pt x="75" y="126"/>
                      <a:pt x="75" y="166"/>
                    </a:cubicBezTo>
                    <a:cubicBezTo>
                      <a:pt x="75" y="195"/>
                      <a:pt x="85" y="217"/>
                      <a:pt x="107" y="231"/>
                    </a:cubicBezTo>
                    <a:moveTo>
                      <a:pt x="209" y="238"/>
                    </a:moveTo>
                    <a:cubicBezTo>
                      <a:pt x="310" y="302"/>
                      <a:pt x="310" y="302"/>
                      <a:pt x="310" y="302"/>
                    </a:cubicBezTo>
                    <a:cubicBezTo>
                      <a:pt x="323" y="310"/>
                      <a:pt x="340" y="307"/>
                      <a:pt x="348" y="294"/>
                    </a:cubicBezTo>
                    <a:cubicBezTo>
                      <a:pt x="356" y="282"/>
                      <a:pt x="353" y="265"/>
                      <a:pt x="340" y="256"/>
                    </a:cubicBezTo>
                    <a:cubicBezTo>
                      <a:pt x="237" y="195"/>
                      <a:pt x="237" y="195"/>
                      <a:pt x="237" y="195"/>
                    </a:cubicBezTo>
                    <a:cubicBezTo>
                      <a:pt x="235" y="194"/>
                      <a:pt x="235" y="194"/>
                      <a:pt x="235" y="194"/>
                    </a:cubicBezTo>
                    <a:cubicBezTo>
                      <a:pt x="236" y="189"/>
                      <a:pt x="235" y="184"/>
                      <a:pt x="234" y="179"/>
                    </a:cubicBezTo>
                    <a:cubicBezTo>
                      <a:pt x="228" y="151"/>
                      <a:pt x="200" y="132"/>
                      <a:pt x="172" y="139"/>
                    </a:cubicBezTo>
                    <a:cubicBezTo>
                      <a:pt x="162" y="141"/>
                      <a:pt x="152" y="146"/>
                      <a:pt x="145" y="153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35" y="169"/>
                      <a:pt x="135" y="169"/>
                      <a:pt x="135" y="169"/>
                    </a:cubicBezTo>
                    <a:cubicBezTo>
                      <a:pt x="131" y="179"/>
                      <a:pt x="129" y="190"/>
                      <a:pt x="132" y="201"/>
                    </a:cubicBezTo>
                    <a:cubicBezTo>
                      <a:pt x="138" y="229"/>
                      <a:pt x="165" y="247"/>
                      <a:pt x="194" y="241"/>
                    </a:cubicBezTo>
                    <a:cubicBezTo>
                      <a:pt x="198" y="240"/>
                      <a:pt x="203" y="239"/>
                      <a:pt x="207" y="237"/>
                    </a:cubicBezTo>
                    <a:lnTo>
                      <a:pt x="209" y="238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03" name="Freeform 5">
                <a:extLst>
                  <a:ext uri="{FF2B5EF4-FFF2-40B4-BE49-F238E27FC236}">
                    <a16:creationId xmlns:a16="http://schemas.microsoft.com/office/drawing/2014/main" id="{C768DA23-D7D5-4A65-AD69-5BBF49ABCE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39328" y="303250"/>
                <a:ext cx="517467" cy="578172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5918793-32AE-4343-A025-61BC42C4C126}"/>
                </a:ext>
              </a:extLst>
            </p:cNvPr>
            <p:cNvGrpSpPr/>
            <p:nvPr/>
          </p:nvGrpSpPr>
          <p:grpSpPr>
            <a:xfrm>
              <a:off x="5707879" y="2284173"/>
              <a:ext cx="502920" cy="361358"/>
              <a:chOff x="10268712" y="1254226"/>
              <a:chExt cx="804672" cy="578172"/>
            </a:xfrm>
          </p:grpSpPr>
          <p:grpSp>
            <p:nvGrpSpPr>
              <p:cNvPr id="94" name="Group 11">
                <a:extLst>
                  <a:ext uri="{FF2B5EF4-FFF2-40B4-BE49-F238E27FC236}">
                    <a16:creationId xmlns:a16="http://schemas.microsoft.com/office/drawing/2014/main" id="{606918E8-08F7-4133-9787-A49B5B2F433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607090" y="1257647"/>
                <a:ext cx="466294" cy="507929"/>
                <a:chOff x="3861" y="4291602"/>
                <a:chExt cx="112" cy="244433"/>
              </a:xfrm>
            </p:grpSpPr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8932D102-270C-46DA-A0D9-0AE31B0996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1" y="4291602"/>
                  <a:ext cx="112" cy="244433"/>
                </a:xfrm>
                <a:custGeom>
                  <a:avLst/>
                  <a:gdLst>
                    <a:gd name="T0" fmla="*/ 24 w 80"/>
                    <a:gd name="T1" fmla="*/ 36 h 88"/>
                    <a:gd name="T2" fmla="*/ 4 w 80"/>
                    <a:gd name="T3" fmla="*/ 74 h 88"/>
                    <a:gd name="T4" fmla="*/ 12 w 80"/>
                    <a:gd name="T5" fmla="*/ 88 h 88"/>
                    <a:gd name="T6" fmla="*/ 68 w 80"/>
                    <a:gd name="T7" fmla="*/ 88 h 88"/>
                    <a:gd name="T8" fmla="*/ 76 w 80"/>
                    <a:gd name="T9" fmla="*/ 74 h 88"/>
                    <a:gd name="T10" fmla="*/ 56 w 80"/>
                    <a:gd name="T11" fmla="*/ 36 h 88"/>
                    <a:gd name="T12" fmla="*/ 56 w 80"/>
                    <a:gd name="T13" fmla="*/ 0 h 88"/>
                    <a:gd name="T14" fmla="*/ 24 w 80"/>
                    <a:gd name="T15" fmla="*/ 0 h 88"/>
                    <a:gd name="T16" fmla="*/ 24 w 80"/>
                    <a:gd name="T17" fmla="*/ 3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88">
                      <a:moveTo>
                        <a:pt x="24" y="36"/>
                      </a:moveTo>
                      <a:cubicBezTo>
                        <a:pt x="4" y="74"/>
                        <a:pt x="4" y="74"/>
                        <a:pt x="4" y="74"/>
                      </a:cubicBezTo>
                      <a:cubicBezTo>
                        <a:pt x="0" y="80"/>
                        <a:pt x="5" y="88"/>
                        <a:pt x="12" y="88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ubicBezTo>
                        <a:pt x="75" y="88"/>
                        <a:pt x="80" y="80"/>
                        <a:pt x="76" y="74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4" y="36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Line 13">
                  <a:extLst>
                    <a:ext uri="{FF2B5EF4-FFF2-40B4-BE49-F238E27FC236}">
                      <a16:creationId xmlns:a16="http://schemas.microsoft.com/office/drawing/2014/main" id="{9ECE40BA-A4E1-4A27-BD04-A9D6AB8F0E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2" y="4469918"/>
                  <a:ext cx="9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Line 14">
                  <a:extLst>
                    <a:ext uri="{FF2B5EF4-FFF2-40B4-BE49-F238E27FC236}">
                      <a16:creationId xmlns:a16="http://schemas.microsoft.com/office/drawing/2014/main" id="{E912D6A3-FE59-4C51-BDB5-B5ABC0020B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23" y="4335680"/>
                  <a:ext cx="16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Line 15">
                  <a:extLst>
                    <a:ext uri="{FF2B5EF4-FFF2-40B4-BE49-F238E27FC236}">
                      <a16:creationId xmlns:a16="http://schemas.microsoft.com/office/drawing/2014/main" id="{27694009-33C3-40DF-893A-CCD4C32C31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23" y="4379758"/>
                  <a:ext cx="16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Line 16">
                  <a:extLst>
                    <a:ext uri="{FF2B5EF4-FFF2-40B4-BE49-F238E27FC236}">
                      <a16:creationId xmlns:a16="http://schemas.microsoft.com/office/drawing/2014/main" id="{111484A3-B3D3-4615-B207-3D06E8B2FE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23" y="4425840"/>
                  <a:ext cx="28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Line 17">
                  <a:extLst>
                    <a:ext uri="{FF2B5EF4-FFF2-40B4-BE49-F238E27FC236}">
                      <a16:creationId xmlns:a16="http://schemas.microsoft.com/office/drawing/2014/main" id="{6CDA286C-D7D1-4C85-B2DB-20A9EEF168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83" y="4291602"/>
                  <a:ext cx="68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Freeform 5">
                <a:extLst>
                  <a:ext uri="{FF2B5EF4-FFF2-40B4-BE49-F238E27FC236}">
                    <a16:creationId xmlns:a16="http://schemas.microsoft.com/office/drawing/2014/main" id="{BA7B18A3-324D-48A7-9C9D-47FCE11A54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8712" y="1254226"/>
                <a:ext cx="517467" cy="578172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FAB0F65-0A9A-497C-AD09-F07304E94D9B}"/>
                </a:ext>
              </a:extLst>
            </p:cNvPr>
            <p:cNvGrpSpPr/>
            <p:nvPr/>
          </p:nvGrpSpPr>
          <p:grpSpPr>
            <a:xfrm>
              <a:off x="7978217" y="2234285"/>
              <a:ext cx="554668" cy="377171"/>
              <a:chOff x="9151662" y="1184065"/>
              <a:chExt cx="554668" cy="377171"/>
            </a:xfrm>
          </p:grpSpPr>
          <p:grpSp>
            <p:nvGrpSpPr>
              <p:cNvPr id="88" name="Group 4">
                <a:extLst>
                  <a:ext uri="{FF2B5EF4-FFF2-40B4-BE49-F238E27FC236}">
                    <a16:creationId xmlns:a16="http://schemas.microsoft.com/office/drawing/2014/main" id="{CCD859DE-8BEE-408E-B415-A04C52EC3F6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396633" y="1190427"/>
                <a:ext cx="309697" cy="302323"/>
                <a:chOff x="1759" y="236"/>
                <a:chExt cx="252" cy="246"/>
              </a:xfrm>
              <a:noFill/>
            </p:grpSpPr>
            <p:sp>
              <p:nvSpPr>
                <p:cNvPr id="90" name="Freeform 5">
                  <a:extLst>
                    <a:ext uri="{FF2B5EF4-FFF2-40B4-BE49-F238E27FC236}">
                      <a16:creationId xmlns:a16="http://schemas.microsoft.com/office/drawing/2014/main" id="{3388A731-1A0B-478A-9A5C-6E95459E2D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9" y="236"/>
                  <a:ext cx="252" cy="246"/>
                </a:xfrm>
                <a:custGeom>
                  <a:avLst/>
                  <a:gdLst>
                    <a:gd name="T0" fmla="*/ 0 w 252"/>
                    <a:gd name="T1" fmla="*/ 0 h 246"/>
                    <a:gd name="T2" fmla="*/ 0 w 252"/>
                    <a:gd name="T3" fmla="*/ 246 h 246"/>
                    <a:gd name="T4" fmla="*/ 252 w 252"/>
                    <a:gd name="T5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2" h="246">
                      <a:moveTo>
                        <a:pt x="0" y="0"/>
                      </a:moveTo>
                      <a:lnTo>
                        <a:pt x="0" y="246"/>
                      </a:lnTo>
                      <a:lnTo>
                        <a:pt x="252" y="246"/>
                      </a:lnTo>
                    </a:path>
                  </a:pathLst>
                </a:custGeom>
                <a:grp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Rectangle 6">
                  <a:extLst>
                    <a:ext uri="{FF2B5EF4-FFF2-40B4-BE49-F238E27FC236}">
                      <a16:creationId xmlns:a16="http://schemas.microsoft.com/office/drawing/2014/main" id="{A036F962-F754-4034-89C0-5C045A45B7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99" y="376"/>
                  <a:ext cx="32" cy="106"/>
                </a:xfrm>
                <a:prstGeom prst="rect">
                  <a:avLst/>
                </a:prstGeom>
                <a:grp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Rectangle 7">
                  <a:extLst>
                    <a:ext uri="{FF2B5EF4-FFF2-40B4-BE49-F238E27FC236}">
                      <a16:creationId xmlns:a16="http://schemas.microsoft.com/office/drawing/2014/main" id="{6A002A49-AA3A-45EF-BF09-F7BE69B7EB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2" y="283"/>
                  <a:ext cx="33" cy="199"/>
                </a:xfrm>
                <a:prstGeom prst="rect">
                  <a:avLst/>
                </a:prstGeom>
                <a:grp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Rectangle 8">
                  <a:extLst>
                    <a:ext uri="{FF2B5EF4-FFF2-40B4-BE49-F238E27FC236}">
                      <a16:creationId xmlns:a16="http://schemas.microsoft.com/office/drawing/2014/main" id="{F522F43D-7728-4957-AC60-BFE03908D4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6" y="324"/>
                  <a:ext cx="33" cy="158"/>
                </a:xfrm>
                <a:prstGeom prst="rect">
                  <a:avLst/>
                </a:prstGeom>
                <a:grp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8D1D6C5B-247D-4454-958F-3ECAF966F5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51662" y="1184065"/>
                <a:ext cx="337570" cy="377171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6707581-D2A4-422F-9900-5904E2993659}"/>
                </a:ext>
              </a:extLst>
            </p:cNvPr>
            <p:cNvCxnSpPr/>
            <p:nvPr/>
          </p:nvCxnSpPr>
          <p:spPr>
            <a:xfrm>
              <a:off x="4414474" y="2722218"/>
              <a:ext cx="89182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5DAB6C3-3D60-4613-A953-5E485F9E33E4}"/>
                </a:ext>
              </a:extLst>
            </p:cNvPr>
            <p:cNvCxnSpPr/>
            <p:nvPr/>
          </p:nvCxnSpPr>
          <p:spPr>
            <a:xfrm>
              <a:off x="6598874" y="2731867"/>
              <a:ext cx="89182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C554F6-96B9-4118-AD2F-9D869F2238C4}"/>
                </a:ext>
              </a:extLst>
            </p:cNvPr>
            <p:cNvSpPr/>
            <p:nvPr/>
          </p:nvSpPr>
          <p:spPr>
            <a:xfrm>
              <a:off x="5085319" y="4156531"/>
              <a:ext cx="1609608" cy="270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JOB SCHEDULER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63BCA4A-3EFB-41E7-8E88-21BE62ED9DB7}"/>
                </a:ext>
              </a:extLst>
            </p:cNvPr>
            <p:cNvSpPr/>
            <p:nvPr/>
          </p:nvSpPr>
          <p:spPr>
            <a:xfrm>
              <a:off x="7167651" y="4156531"/>
              <a:ext cx="1770569" cy="43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NOTIFICATION &amp; LOGS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662027F-113D-497A-837E-AC737ECF08D4}"/>
                </a:ext>
              </a:extLst>
            </p:cNvPr>
            <p:cNvSpPr/>
            <p:nvPr/>
          </p:nvSpPr>
          <p:spPr>
            <a:xfrm>
              <a:off x="5326429" y="2642514"/>
              <a:ext cx="1291376" cy="43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DATA SCIENTIST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970660A-28AE-4BD6-BC35-A93481B12DDE}"/>
                </a:ext>
              </a:extLst>
            </p:cNvPr>
            <p:cNvSpPr/>
            <p:nvPr/>
          </p:nvSpPr>
          <p:spPr>
            <a:xfrm>
              <a:off x="7582989" y="2629546"/>
              <a:ext cx="1555200" cy="43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BUSINESS ANALYST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81474B8-CAC8-41FC-BCAA-8440E40CC6F9}"/>
                </a:ext>
              </a:extLst>
            </p:cNvPr>
            <p:cNvSpPr/>
            <p:nvPr/>
          </p:nvSpPr>
          <p:spPr>
            <a:xfrm>
              <a:off x="3085844" y="3700154"/>
              <a:ext cx="274431" cy="274431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14F8F12-6643-45FD-9659-94A27D67CDDC}"/>
                </a:ext>
              </a:extLst>
            </p:cNvPr>
            <p:cNvSpPr/>
            <p:nvPr/>
          </p:nvSpPr>
          <p:spPr>
            <a:xfrm>
              <a:off x="3593167" y="3700154"/>
              <a:ext cx="274431" cy="274431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3FD8195-70D7-489C-975B-F7B30E231CDA}"/>
                </a:ext>
              </a:extLst>
            </p:cNvPr>
            <p:cNvSpPr/>
            <p:nvPr/>
          </p:nvSpPr>
          <p:spPr>
            <a:xfrm>
              <a:off x="4100490" y="3700154"/>
              <a:ext cx="274431" cy="274431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B10D57B-40D1-4F03-8F3E-6094851F2B38}"/>
                </a:ext>
              </a:extLst>
            </p:cNvPr>
            <p:cNvCxnSpPr>
              <a:cxnSpLocks/>
            </p:cNvCxnSpPr>
            <p:nvPr/>
          </p:nvCxnSpPr>
          <p:spPr>
            <a:xfrm>
              <a:off x="3361205" y="3837369"/>
              <a:ext cx="231033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5842134-82DC-438A-B022-CBA46A2B48E9}"/>
                </a:ext>
              </a:extLst>
            </p:cNvPr>
            <p:cNvCxnSpPr>
              <a:cxnSpLocks/>
            </p:cNvCxnSpPr>
            <p:nvPr/>
          </p:nvCxnSpPr>
          <p:spPr>
            <a:xfrm>
              <a:off x="3868527" y="3837369"/>
              <a:ext cx="231033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946E650-333C-4408-8137-7158F8A78008}"/>
                </a:ext>
              </a:extLst>
            </p:cNvPr>
            <p:cNvGrpSpPr/>
            <p:nvPr/>
          </p:nvGrpSpPr>
          <p:grpSpPr>
            <a:xfrm>
              <a:off x="5731391" y="3637098"/>
              <a:ext cx="400544" cy="400542"/>
              <a:chOff x="2335756" y="3558618"/>
              <a:chExt cx="318744" cy="318742"/>
            </a:xfrm>
          </p:grpSpPr>
          <p:sp>
            <p:nvSpPr>
              <p:cNvPr id="86" name="Freeform 22">
                <a:extLst>
                  <a:ext uri="{FF2B5EF4-FFF2-40B4-BE49-F238E27FC236}">
                    <a16:creationId xmlns:a16="http://schemas.microsoft.com/office/drawing/2014/main" id="{BD1CA363-0F46-417B-9F39-D6DD84777B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4292" y="3632444"/>
                <a:ext cx="63671" cy="121673"/>
              </a:xfrm>
              <a:custGeom>
                <a:avLst/>
                <a:gdLst>
                  <a:gd name="T0" fmla="*/ 0 w 146"/>
                  <a:gd name="T1" fmla="*/ 0 h 279"/>
                  <a:gd name="T2" fmla="*/ 0 w 146"/>
                  <a:gd name="T3" fmla="*/ 196 h 279"/>
                  <a:gd name="T4" fmla="*/ 146 w 146"/>
                  <a:gd name="T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6" h="279">
                    <a:moveTo>
                      <a:pt x="0" y="0"/>
                    </a:moveTo>
                    <a:lnTo>
                      <a:pt x="0" y="196"/>
                    </a:lnTo>
                    <a:lnTo>
                      <a:pt x="146" y="279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56FADEAC-8125-4FC9-B127-18F51059CEB0}"/>
                  </a:ext>
                </a:extLst>
              </p:cNvPr>
              <p:cNvSpPr/>
              <p:nvPr/>
            </p:nvSpPr>
            <p:spPr bwMode="auto">
              <a:xfrm>
                <a:off x="2335756" y="3558618"/>
                <a:ext cx="318744" cy="318742"/>
              </a:xfrm>
              <a:prstGeom prst="ellipse">
                <a:avLst/>
              </a:prstGeom>
              <a:no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3712892-4E74-41B0-B11E-5EE9FEF97CFF}"/>
                </a:ext>
              </a:extLst>
            </p:cNvPr>
            <p:cNvGrpSpPr/>
            <p:nvPr/>
          </p:nvGrpSpPr>
          <p:grpSpPr>
            <a:xfrm>
              <a:off x="7892893" y="3639538"/>
              <a:ext cx="435200" cy="395663"/>
              <a:chOff x="4530976" y="2990126"/>
              <a:chExt cx="231285" cy="210274"/>
            </a:xfrm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id="{3FEC241A-656F-413D-BD65-19A5B9D847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30976" y="2990126"/>
                <a:ext cx="231285" cy="210274"/>
              </a:xfrm>
              <a:prstGeom prst="triangle">
                <a:avLst/>
              </a:prstGeom>
              <a:noFill/>
              <a:ln w="12700">
                <a:solidFill>
                  <a:schemeClr val="tx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F6252119-6E48-4AC6-B359-701FC459C366}"/>
                  </a:ext>
                </a:extLst>
              </p:cNvPr>
              <p:cNvGrpSpPr/>
              <p:nvPr/>
            </p:nvGrpSpPr>
            <p:grpSpPr>
              <a:xfrm>
                <a:off x="4646619" y="3052306"/>
                <a:ext cx="0" cy="122254"/>
                <a:chOff x="4791447" y="2616042"/>
                <a:chExt cx="0" cy="1427764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B1A0D925-D693-4ECC-8592-3D8231BC3C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1447" y="2616042"/>
                  <a:ext cx="0" cy="1030199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EB1C0FF5-DDBB-48A9-9268-5CCC3BAF35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1447" y="3793908"/>
                  <a:ext cx="0" cy="249898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305317F-A6BB-45DE-ACB0-5BBF277C4166}"/>
                </a:ext>
              </a:extLst>
            </p:cNvPr>
            <p:cNvGrpSpPr/>
            <p:nvPr/>
          </p:nvGrpSpPr>
          <p:grpSpPr>
            <a:xfrm>
              <a:off x="8146596" y="4932273"/>
              <a:ext cx="612740" cy="486364"/>
              <a:chOff x="4223626" y="2353385"/>
              <a:chExt cx="1173971" cy="931848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079DB36-D422-4506-9FCB-86AF7C4803DE}"/>
                  </a:ext>
                </a:extLst>
              </p:cNvPr>
              <p:cNvGrpSpPr/>
              <p:nvPr/>
            </p:nvGrpSpPr>
            <p:grpSpPr>
              <a:xfrm>
                <a:off x="4273550" y="2402418"/>
                <a:ext cx="1079500" cy="840315"/>
                <a:chOff x="4273550" y="2402418"/>
                <a:chExt cx="1079500" cy="840315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5A95F360-43EC-46B5-BAB9-584D6E3040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7450" y="2413000"/>
                  <a:ext cx="355600" cy="232833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898C7BD3-E8CC-4E7B-BD0D-7682998A70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7450" y="2413000"/>
                  <a:ext cx="296333" cy="721783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37D1F39-9EE4-4FFE-A03E-B2821AD01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62500" y="3143250"/>
                  <a:ext cx="520700" cy="86783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346CF40-37AA-4A8D-8B1D-810F8EB507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39783" y="2641600"/>
                  <a:ext cx="300567" cy="24130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D59906BB-9283-4C39-BA45-A5EF406D8E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13250" y="2413001"/>
                  <a:ext cx="571500" cy="126999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2A321B40-9BC6-44CB-B141-E2AD26A4BA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03233" y="2450099"/>
                  <a:ext cx="251425" cy="248651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7470BD9F-D194-44A4-92B6-74D975A19C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62500" y="2402418"/>
                  <a:ext cx="232833" cy="821265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C61E1EC4-811F-4D8B-8DE0-C994B82DB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73550" y="2984500"/>
                  <a:ext cx="495300" cy="251883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4B9EA0ED-C334-4844-B0A9-2EE50C429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17483" y="2537884"/>
                  <a:ext cx="647700" cy="338666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F8CDF4DA-1703-43B9-BBD0-241AFB994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783" y="2874433"/>
                  <a:ext cx="770467" cy="10795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84F85042-FC29-4B80-BB81-644DFA2120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13250" y="2531533"/>
                  <a:ext cx="353483" cy="69850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CFE97365-1A7D-4E35-B878-8DAB0629B4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15933" y="2698750"/>
                  <a:ext cx="50800" cy="543983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5BF9D3BF-7D08-48F8-9DF3-590E32FBE3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52483" y="2899834"/>
                  <a:ext cx="234950" cy="218016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3B0FF445-8391-48F9-BDDA-41E9F25D4E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62500" y="2876550"/>
                  <a:ext cx="292101" cy="340783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</p:grpSp>
          <p:sp useBgFill="1">
            <p:nvSpPr>
              <p:cNvPr id="60" name="Oval 19">
                <a:extLst>
                  <a:ext uri="{FF2B5EF4-FFF2-40B4-BE49-F238E27FC236}">
                    <a16:creationId xmlns:a16="http://schemas.microsoft.com/office/drawing/2014/main" id="{7658DE7C-3BBB-4E49-9835-42DCD304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8065" y="2353385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 useBgFill="1">
            <p:nvSpPr>
              <p:cNvPr id="61" name="Oval 19">
                <a:extLst>
                  <a:ext uri="{FF2B5EF4-FFF2-40B4-BE49-F238E27FC236}">
                    <a16:creationId xmlns:a16="http://schemas.microsoft.com/office/drawing/2014/main" id="{8A0ABC27-6FDE-44CF-A5AF-F8A12D902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290" y="2582712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 useBgFill="1">
            <p:nvSpPr>
              <p:cNvPr id="62" name="Oval 19">
                <a:extLst>
                  <a:ext uri="{FF2B5EF4-FFF2-40B4-BE49-F238E27FC236}">
                    <a16:creationId xmlns:a16="http://schemas.microsoft.com/office/drawing/2014/main" id="{0C99A5FE-A543-4C28-A9F8-1CC59407E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571" y="2824202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 useBgFill="1">
            <p:nvSpPr>
              <p:cNvPr id="63" name="Oval 19">
                <a:extLst>
                  <a:ext uri="{FF2B5EF4-FFF2-40B4-BE49-F238E27FC236}">
                    <a16:creationId xmlns:a16="http://schemas.microsoft.com/office/drawing/2014/main" id="{FD3BE1C0-C661-4AEF-972C-218F10E01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7637" y="3071688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 useBgFill="1">
            <p:nvSpPr>
              <p:cNvPr id="64" name="Oval 19">
                <a:extLst>
                  <a:ext uri="{FF2B5EF4-FFF2-40B4-BE49-F238E27FC236}">
                    <a16:creationId xmlns:a16="http://schemas.microsoft.com/office/drawing/2014/main" id="{19B97467-EC40-4280-B778-9730049AD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3544" y="3171926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 useBgFill="1">
            <p:nvSpPr>
              <p:cNvPr id="65" name="Oval 19">
                <a:extLst>
                  <a:ext uri="{FF2B5EF4-FFF2-40B4-BE49-F238E27FC236}">
                    <a16:creationId xmlns:a16="http://schemas.microsoft.com/office/drawing/2014/main" id="{0A73310D-3522-44B1-A355-51EE177B5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626" y="2924064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 useBgFill="1">
            <p:nvSpPr>
              <p:cNvPr id="66" name="Oval 19">
                <a:extLst>
                  <a:ext uri="{FF2B5EF4-FFF2-40B4-BE49-F238E27FC236}">
                    <a16:creationId xmlns:a16="http://schemas.microsoft.com/office/drawing/2014/main" id="{1F1A845C-9D41-40DF-A710-1FB4FE93A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543" y="2638231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 useBgFill="1">
            <p:nvSpPr>
              <p:cNvPr id="67" name="Oval 19">
                <a:extLst>
                  <a:ext uri="{FF2B5EF4-FFF2-40B4-BE49-F238E27FC236}">
                    <a16:creationId xmlns:a16="http://schemas.microsoft.com/office/drawing/2014/main" id="{BE21FCFE-3119-4BA7-98FD-99D73A5241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3387" y="2482918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4DBD27A-AA4A-4611-8521-5309969A1CDD}"/>
              </a:ext>
            </a:extLst>
          </p:cNvPr>
          <p:cNvSpPr/>
          <p:nvPr/>
        </p:nvSpPr>
        <p:spPr bwMode="auto">
          <a:xfrm>
            <a:off x="6315803" y="4614251"/>
            <a:ext cx="5506083" cy="1142114"/>
          </a:xfrm>
          <a:prstGeom prst="rect">
            <a:avLst/>
          </a:prstGeom>
          <a:solidFill>
            <a:srgbClr val="F2F8FD">
              <a:alpha val="7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B27D452-6E35-49DF-A6CD-4A5C34BC8041}"/>
              </a:ext>
            </a:extLst>
          </p:cNvPr>
          <p:cNvSpPr/>
          <p:nvPr/>
        </p:nvSpPr>
        <p:spPr bwMode="auto">
          <a:xfrm>
            <a:off x="6315803" y="2201462"/>
            <a:ext cx="5506083" cy="1142114"/>
          </a:xfrm>
          <a:prstGeom prst="rect">
            <a:avLst/>
          </a:prstGeom>
          <a:solidFill>
            <a:srgbClr val="F2F8FD">
              <a:alpha val="7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41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62F9B8A5-6B0C-485B-9F17-1BEB90092A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5161413"/>
          </a:xfrm>
        </p:spPr>
        <p:txBody>
          <a:bodyPr/>
          <a:lstStyle/>
          <a:p>
            <a:r>
              <a:rPr lang="en-US" dirty="0"/>
              <a:t>OPTIMIZED I/O PERFORMANCE</a:t>
            </a:r>
          </a:p>
          <a:p>
            <a:pPr lvl="1"/>
            <a:r>
              <a:rPr lang="en-US" dirty="0"/>
              <a:t>The Databricks I/O module (DBIO) takes processing speeds to the next level — significantly improving the performance of Spark in the cloud</a:t>
            </a:r>
          </a:p>
          <a:p>
            <a:r>
              <a:rPr lang="en-US" dirty="0"/>
              <a:t>FULLY-MANAGED PLATFORM ON AZURE</a:t>
            </a:r>
          </a:p>
          <a:p>
            <a:pPr lvl="1"/>
            <a:r>
              <a:rPr lang="en-US" dirty="0"/>
              <a:t>Reap the benefits of a fully managed service and remove the complexity of big data and machine learning</a:t>
            </a:r>
          </a:p>
          <a:p>
            <a:r>
              <a:rPr lang="en-US" dirty="0"/>
              <a:t>SERVERLESS INFRASTRUCTURE</a:t>
            </a:r>
          </a:p>
          <a:p>
            <a:pPr lvl="1"/>
            <a:r>
              <a:rPr lang="en-US" dirty="0"/>
              <a:t>Databricks’ serverless and highly elastic cloud service is designed to remove operational complexity while ensuring reliability and cost efficiency at scale</a:t>
            </a:r>
          </a:p>
          <a:p>
            <a:r>
              <a:rPr lang="en-US" dirty="0"/>
              <a:t>OPERATE AT MASSIVE SCALE</a:t>
            </a:r>
          </a:p>
          <a:p>
            <a:pPr lvl="1"/>
            <a:r>
              <a:rPr lang="en-US" dirty="0"/>
              <a:t>Without limits globally</a:t>
            </a:r>
          </a:p>
          <a:p>
            <a:pPr lvl="1"/>
            <a:endParaRPr lang="en-US" dirty="0"/>
          </a:p>
          <a:p>
            <a:pPr lvl="1"/>
            <a:r>
              <a:rPr lang="en-US" cap="al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SUPPORT FOR GPU ENABLED VMS</a:t>
            </a:r>
          </a:p>
          <a:p>
            <a:pPr lvl="1"/>
            <a:r>
              <a:rPr lang="en-US" dirty="0"/>
              <a:t>Specialized compute for your deep learning needs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A5E8C9-F1E7-4E7A-B4D0-B84437D4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Databricks Runtime Engine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25F90D-9FE4-44F8-A015-EE225214030C}"/>
              </a:ext>
            </a:extLst>
          </p:cNvPr>
          <p:cNvGrpSpPr/>
          <p:nvPr/>
        </p:nvGrpSpPr>
        <p:grpSpPr>
          <a:xfrm>
            <a:off x="6284901" y="1833155"/>
            <a:ext cx="5596725" cy="3975462"/>
            <a:chOff x="2740512" y="1257570"/>
            <a:chExt cx="6559026" cy="4659003"/>
          </a:xfrm>
        </p:grpSpPr>
        <p:sp>
          <p:nvSpPr>
            <p:cNvPr id="40" name="Freeform 4">
              <a:extLst>
                <a:ext uri="{FF2B5EF4-FFF2-40B4-BE49-F238E27FC236}">
                  <a16:creationId xmlns:a16="http://schemas.microsoft.com/office/drawing/2014/main" id="{81BFC289-8A07-45FD-B582-1945D69A6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0512" y="1257570"/>
              <a:ext cx="6559026" cy="4659003"/>
            </a:xfrm>
            <a:prstGeom prst="rect">
              <a:avLst/>
            </a:prstGeom>
            <a:solidFill>
              <a:schemeClr val="tx2">
                <a:alpha val="5000"/>
              </a:schemeClr>
            </a:solidFill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1" name="Freeform 4">
              <a:extLst>
                <a:ext uri="{FF2B5EF4-FFF2-40B4-BE49-F238E27FC236}">
                  <a16:creationId xmlns:a16="http://schemas.microsoft.com/office/drawing/2014/main" id="{AE422A0D-0A1C-4FC7-9B2A-C0B74F723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398" y="4583044"/>
              <a:ext cx="6350000" cy="121467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1B39842-BD7D-4228-B418-66A983FF0F72}"/>
                </a:ext>
              </a:extLst>
            </p:cNvPr>
            <p:cNvGrpSpPr/>
            <p:nvPr/>
          </p:nvGrpSpPr>
          <p:grpSpPr>
            <a:xfrm>
              <a:off x="3571135" y="4969331"/>
              <a:ext cx="411025" cy="476588"/>
              <a:chOff x="1271588" y="5613400"/>
              <a:chExt cx="517525" cy="600076"/>
            </a:xfrm>
            <a:solidFill>
              <a:schemeClr val="tx2"/>
            </a:solidFill>
          </p:grpSpPr>
          <p:sp>
            <p:nvSpPr>
              <p:cNvPr id="143" name="Freeform 83">
                <a:extLst>
                  <a:ext uri="{FF2B5EF4-FFF2-40B4-BE49-F238E27FC236}">
                    <a16:creationId xmlns:a16="http://schemas.microsoft.com/office/drawing/2014/main" id="{676CCD96-9695-4A3F-A753-6FF17D488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25" y="5705476"/>
                <a:ext cx="420688" cy="508000"/>
              </a:xfrm>
              <a:custGeom>
                <a:avLst/>
                <a:gdLst>
                  <a:gd name="T0" fmla="*/ 934 w 1168"/>
                  <a:gd name="T1" fmla="*/ 687 h 1410"/>
                  <a:gd name="T2" fmla="*/ 760 w 1168"/>
                  <a:gd name="T3" fmla="*/ 687 h 1410"/>
                  <a:gd name="T4" fmla="*/ 585 w 1168"/>
                  <a:gd name="T5" fmla="*/ 529 h 1410"/>
                  <a:gd name="T6" fmla="*/ 416 w 1168"/>
                  <a:gd name="T7" fmla="*/ 687 h 1410"/>
                  <a:gd name="T8" fmla="*/ 234 w 1168"/>
                  <a:gd name="T9" fmla="*/ 687 h 1410"/>
                  <a:gd name="T10" fmla="*/ 46 w 1168"/>
                  <a:gd name="T11" fmla="*/ 462 h 1410"/>
                  <a:gd name="T12" fmla="*/ 234 w 1168"/>
                  <a:gd name="T13" fmla="*/ 238 h 1410"/>
                  <a:gd name="T14" fmla="*/ 552 w 1168"/>
                  <a:gd name="T15" fmla="*/ 238 h 1410"/>
                  <a:gd name="T16" fmla="*/ 552 w 1168"/>
                  <a:gd name="T17" fmla="*/ 422 h 1410"/>
                  <a:gd name="T18" fmla="*/ 1147 w 1168"/>
                  <a:gd name="T19" fmla="*/ 422 h 1410"/>
                  <a:gd name="T20" fmla="*/ 1147 w 1168"/>
                  <a:gd name="T21" fmla="*/ 0 h 1410"/>
                  <a:gd name="T22" fmla="*/ 552 w 1168"/>
                  <a:gd name="T23" fmla="*/ 0 h 1410"/>
                  <a:gd name="T24" fmla="*/ 552 w 1168"/>
                  <a:gd name="T25" fmla="*/ 192 h 1410"/>
                  <a:gd name="T26" fmla="*/ 234 w 1168"/>
                  <a:gd name="T27" fmla="*/ 192 h 1410"/>
                  <a:gd name="T28" fmla="*/ 0 w 1168"/>
                  <a:gd name="T29" fmla="*/ 459 h 1410"/>
                  <a:gd name="T30" fmla="*/ 234 w 1168"/>
                  <a:gd name="T31" fmla="*/ 728 h 1410"/>
                  <a:gd name="T32" fmla="*/ 420 w 1168"/>
                  <a:gd name="T33" fmla="*/ 728 h 1410"/>
                  <a:gd name="T34" fmla="*/ 593 w 1168"/>
                  <a:gd name="T35" fmla="*/ 873 h 1410"/>
                  <a:gd name="T36" fmla="*/ 760 w 1168"/>
                  <a:gd name="T37" fmla="*/ 728 h 1410"/>
                  <a:gd name="T38" fmla="*/ 934 w 1168"/>
                  <a:gd name="T39" fmla="*/ 728 h 1410"/>
                  <a:gd name="T40" fmla="*/ 1121 w 1168"/>
                  <a:gd name="T41" fmla="*/ 954 h 1410"/>
                  <a:gd name="T42" fmla="*/ 1121 w 1168"/>
                  <a:gd name="T43" fmla="*/ 962 h 1410"/>
                  <a:gd name="T44" fmla="*/ 934 w 1168"/>
                  <a:gd name="T45" fmla="*/ 1186 h 1410"/>
                  <a:gd name="T46" fmla="*/ 615 w 1168"/>
                  <a:gd name="T47" fmla="*/ 1186 h 1410"/>
                  <a:gd name="T48" fmla="*/ 615 w 1168"/>
                  <a:gd name="T49" fmla="*/ 997 h 1410"/>
                  <a:gd name="T50" fmla="*/ 22 w 1168"/>
                  <a:gd name="T51" fmla="*/ 997 h 1410"/>
                  <a:gd name="T52" fmla="*/ 22 w 1168"/>
                  <a:gd name="T53" fmla="*/ 1409 h 1410"/>
                  <a:gd name="T54" fmla="*/ 615 w 1168"/>
                  <a:gd name="T55" fmla="*/ 1409 h 1410"/>
                  <a:gd name="T56" fmla="*/ 615 w 1168"/>
                  <a:gd name="T57" fmla="*/ 1236 h 1410"/>
                  <a:gd name="T58" fmla="*/ 934 w 1168"/>
                  <a:gd name="T59" fmla="*/ 1236 h 1410"/>
                  <a:gd name="T60" fmla="*/ 1167 w 1168"/>
                  <a:gd name="T61" fmla="*/ 967 h 1410"/>
                  <a:gd name="T62" fmla="*/ 1167 w 1168"/>
                  <a:gd name="T63" fmla="*/ 960 h 1410"/>
                  <a:gd name="T64" fmla="*/ 934 w 1168"/>
                  <a:gd name="T65" fmla="*/ 687 h 1410"/>
                  <a:gd name="T66" fmla="*/ 1103 w 1168"/>
                  <a:gd name="T67" fmla="*/ 376 h 1410"/>
                  <a:gd name="T68" fmla="*/ 1026 w 1168"/>
                  <a:gd name="T69" fmla="*/ 376 h 1410"/>
                  <a:gd name="T70" fmla="*/ 1026 w 1168"/>
                  <a:gd name="T71" fmla="*/ 46 h 1410"/>
                  <a:gd name="T72" fmla="*/ 1103 w 1168"/>
                  <a:gd name="T73" fmla="*/ 46 h 1410"/>
                  <a:gd name="T74" fmla="*/ 1103 w 1168"/>
                  <a:gd name="T75" fmla="*/ 376 h 1410"/>
                  <a:gd name="T76" fmla="*/ 980 w 1168"/>
                  <a:gd name="T77" fmla="*/ 44 h 1410"/>
                  <a:gd name="T78" fmla="*/ 980 w 1168"/>
                  <a:gd name="T79" fmla="*/ 376 h 1410"/>
                  <a:gd name="T80" fmla="*/ 596 w 1168"/>
                  <a:gd name="T81" fmla="*/ 376 h 1410"/>
                  <a:gd name="T82" fmla="*/ 596 w 1168"/>
                  <a:gd name="T83" fmla="*/ 44 h 1410"/>
                  <a:gd name="T84" fmla="*/ 980 w 1168"/>
                  <a:gd name="T85" fmla="*/ 44 h 1410"/>
                  <a:gd name="T86" fmla="*/ 574 w 1168"/>
                  <a:gd name="T87" fmla="*/ 798 h 1410"/>
                  <a:gd name="T88" fmla="*/ 510 w 1168"/>
                  <a:gd name="T89" fmla="*/ 746 h 1410"/>
                  <a:gd name="T90" fmla="*/ 538 w 1168"/>
                  <a:gd name="T91" fmla="*/ 711 h 1410"/>
                  <a:gd name="T92" fmla="*/ 569 w 1168"/>
                  <a:gd name="T93" fmla="*/ 737 h 1410"/>
                  <a:gd name="T94" fmla="*/ 644 w 1168"/>
                  <a:gd name="T95" fmla="*/ 643 h 1410"/>
                  <a:gd name="T96" fmla="*/ 679 w 1168"/>
                  <a:gd name="T97" fmla="*/ 669 h 1410"/>
                  <a:gd name="T98" fmla="*/ 574 w 1168"/>
                  <a:gd name="T99" fmla="*/ 798 h 1410"/>
                  <a:gd name="T100" fmla="*/ 68 w 1168"/>
                  <a:gd name="T101" fmla="*/ 1045 h 1410"/>
                  <a:gd name="T102" fmla="*/ 145 w 1168"/>
                  <a:gd name="T103" fmla="*/ 1045 h 1410"/>
                  <a:gd name="T104" fmla="*/ 145 w 1168"/>
                  <a:gd name="T105" fmla="*/ 1372 h 1410"/>
                  <a:gd name="T106" fmla="*/ 68 w 1168"/>
                  <a:gd name="T107" fmla="*/ 1372 h 1410"/>
                  <a:gd name="T108" fmla="*/ 68 w 1168"/>
                  <a:gd name="T109" fmla="*/ 1045 h 1410"/>
                  <a:gd name="T110" fmla="*/ 573 w 1168"/>
                  <a:gd name="T111" fmla="*/ 1372 h 1410"/>
                  <a:gd name="T112" fmla="*/ 188 w 1168"/>
                  <a:gd name="T113" fmla="*/ 1372 h 1410"/>
                  <a:gd name="T114" fmla="*/ 188 w 1168"/>
                  <a:gd name="T115" fmla="*/ 1045 h 1410"/>
                  <a:gd name="T116" fmla="*/ 573 w 1168"/>
                  <a:gd name="T117" fmla="*/ 1045 h 1410"/>
                  <a:gd name="T118" fmla="*/ 573 w 1168"/>
                  <a:gd name="T119" fmla="*/ 1372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68" h="1410">
                    <a:moveTo>
                      <a:pt x="934" y="687"/>
                    </a:moveTo>
                    <a:lnTo>
                      <a:pt x="760" y="687"/>
                    </a:lnTo>
                    <a:cubicBezTo>
                      <a:pt x="751" y="599"/>
                      <a:pt x="676" y="529"/>
                      <a:pt x="585" y="529"/>
                    </a:cubicBezTo>
                    <a:cubicBezTo>
                      <a:pt x="497" y="532"/>
                      <a:pt x="423" y="599"/>
                      <a:pt x="416" y="687"/>
                    </a:cubicBezTo>
                    <a:lnTo>
                      <a:pt x="234" y="687"/>
                    </a:lnTo>
                    <a:cubicBezTo>
                      <a:pt x="129" y="687"/>
                      <a:pt x="46" y="586"/>
                      <a:pt x="46" y="462"/>
                    </a:cubicBezTo>
                    <a:cubicBezTo>
                      <a:pt x="46" y="339"/>
                      <a:pt x="132" y="238"/>
                      <a:pt x="234" y="238"/>
                    </a:cubicBezTo>
                    <a:lnTo>
                      <a:pt x="552" y="238"/>
                    </a:lnTo>
                    <a:lnTo>
                      <a:pt x="552" y="422"/>
                    </a:lnTo>
                    <a:lnTo>
                      <a:pt x="1147" y="422"/>
                    </a:lnTo>
                    <a:lnTo>
                      <a:pt x="1147" y="0"/>
                    </a:lnTo>
                    <a:lnTo>
                      <a:pt x="552" y="0"/>
                    </a:lnTo>
                    <a:lnTo>
                      <a:pt x="552" y="192"/>
                    </a:lnTo>
                    <a:lnTo>
                      <a:pt x="234" y="192"/>
                    </a:lnTo>
                    <a:cubicBezTo>
                      <a:pt x="105" y="192"/>
                      <a:pt x="0" y="311"/>
                      <a:pt x="0" y="459"/>
                    </a:cubicBezTo>
                    <a:cubicBezTo>
                      <a:pt x="0" y="607"/>
                      <a:pt x="105" y="728"/>
                      <a:pt x="234" y="728"/>
                    </a:cubicBezTo>
                    <a:lnTo>
                      <a:pt x="420" y="728"/>
                    </a:lnTo>
                    <a:cubicBezTo>
                      <a:pt x="433" y="811"/>
                      <a:pt x="504" y="875"/>
                      <a:pt x="593" y="873"/>
                    </a:cubicBezTo>
                    <a:cubicBezTo>
                      <a:pt x="679" y="870"/>
                      <a:pt x="746" y="809"/>
                      <a:pt x="760" y="728"/>
                    </a:cubicBezTo>
                    <a:lnTo>
                      <a:pt x="934" y="728"/>
                    </a:lnTo>
                    <a:cubicBezTo>
                      <a:pt x="1039" y="728"/>
                      <a:pt x="1121" y="831"/>
                      <a:pt x="1121" y="954"/>
                    </a:cubicBezTo>
                    <a:lnTo>
                      <a:pt x="1121" y="962"/>
                    </a:lnTo>
                    <a:cubicBezTo>
                      <a:pt x="1121" y="1085"/>
                      <a:pt x="1037" y="1186"/>
                      <a:pt x="934" y="1186"/>
                    </a:cubicBezTo>
                    <a:lnTo>
                      <a:pt x="615" y="1186"/>
                    </a:lnTo>
                    <a:lnTo>
                      <a:pt x="615" y="997"/>
                    </a:lnTo>
                    <a:lnTo>
                      <a:pt x="22" y="997"/>
                    </a:lnTo>
                    <a:lnTo>
                      <a:pt x="22" y="1409"/>
                    </a:lnTo>
                    <a:lnTo>
                      <a:pt x="615" y="1409"/>
                    </a:lnTo>
                    <a:lnTo>
                      <a:pt x="615" y="1236"/>
                    </a:lnTo>
                    <a:lnTo>
                      <a:pt x="934" y="1236"/>
                    </a:lnTo>
                    <a:cubicBezTo>
                      <a:pt x="1062" y="1236"/>
                      <a:pt x="1167" y="1115"/>
                      <a:pt x="1167" y="967"/>
                    </a:cubicBezTo>
                    <a:lnTo>
                      <a:pt x="1167" y="960"/>
                    </a:lnTo>
                    <a:cubicBezTo>
                      <a:pt x="1167" y="809"/>
                      <a:pt x="1062" y="687"/>
                      <a:pt x="934" y="687"/>
                    </a:cubicBezTo>
                    <a:close/>
                    <a:moveTo>
                      <a:pt x="1103" y="376"/>
                    </a:moveTo>
                    <a:lnTo>
                      <a:pt x="1026" y="376"/>
                    </a:lnTo>
                    <a:lnTo>
                      <a:pt x="1026" y="46"/>
                    </a:lnTo>
                    <a:lnTo>
                      <a:pt x="1103" y="46"/>
                    </a:lnTo>
                    <a:lnTo>
                      <a:pt x="1103" y="376"/>
                    </a:lnTo>
                    <a:close/>
                    <a:moveTo>
                      <a:pt x="980" y="44"/>
                    </a:moveTo>
                    <a:lnTo>
                      <a:pt x="980" y="376"/>
                    </a:lnTo>
                    <a:lnTo>
                      <a:pt x="596" y="376"/>
                    </a:lnTo>
                    <a:lnTo>
                      <a:pt x="596" y="44"/>
                    </a:lnTo>
                    <a:lnTo>
                      <a:pt x="980" y="44"/>
                    </a:lnTo>
                    <a:close/>
                    <a:moveTo>
                      <a:pt x="574" y="798"/>
                    </a:moveTo>
                    <a:lnTo>
                      <a:pt x="510" y="746"/>
                    </a:lnTo>
                    <a:lnTo>
                      <a:pt x="538" y="711"/>
                    </a:lnTo>
                    <a:lnTo>
                      <a:pt x="569" y="737"/>
                    </a:lnTo>
                    <a:lnTo>
                      <a:pt x="644" y="643"/>
                    </a:lnTo>
                    <a:lnTo>
                      <a:pt x="679" y="669"/>
                    </a:lnTo>
                    <a:lnTo>
                      <a:pt x="574" y="798"/>
                    </a:lnTo>
                    <a:close/>
                    <a:moveTo>
                      <a:pt x="68" y="1045"/>
                    </a:moveTo>
                    <a:lnTo>
                      <a:pt x="145" y="1045"/>
                    </a:lnTo>
                    <a:lnTo>
                      <a:pt x="145" y="1372"/>
                    </a:lnTo>
                    <a:lnTo>
                      <a:pt x="68" y="1372"/>
                    </a:lnTo>
                    <a:lnTo>
                      <a:pt x="68" y="1045"/>
                    </a:lnTo>
                    <a:close/>
                    <a:moveTo>
                      <a:pt x="573" y="1372"/>
                    </a:moveTo>
                    <a:lnTo>
                      <a:pt x="188" y="1372"/>
                    </a:lnTo>
                    <a:lnTo>
                      <a:pt x="188" y="1045"/>
                    </a:lnTo>
                    <a:lnTo>
                      <a:pt x="573" y="1045"/>
                    </a:lnTo>
                    <a:lnTo>
                      <a:pt x="573" y="137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4" name="Freeform 84">
                <a:extLst>
                  <a:ext uri="{FF2B5EF4-FFF2-40B4-BE49-F238E27FC236}">
                    <a16:creationId xmlns:a16="http://schemas.microsoft.com/office/drawing/2014/main" id="{531A8DDE-5362-4FFA-8D33-F97855387D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1588" y="5715000"/>
                <a:ext cx="50800" cy="50800"/>
              </a:xfrm>
              <a:custGeom>
                <a:avLst/>
                <a:gdLst>
                  <a:gd name="T0" fmla="*/ 70 w 143"/>
                  <a:gd name="T1" fmla="*/ 0 h 143"/>
                  <a:gd name="T2" fmla="*/ 0 w 143"/>
                  <a:gd name="T3" fmla="*/ 72 h 143"/>
                  <a:gd name="T4" fmla="*/ 70 w 143"/>
                  <a:gd name="T5" fmla="*/ 142 h 143"/>
                  <a:gd name="T6" fmla="*/ 70 w 143"/>
                  <a:gd name="T7" fmla="*/ 142 h 143"/>
                  <a:gd name="T8" fmla="*/ 70 w 143"/>
                  <a:gd name="T9" fmla="*/ 142 h 143"/>
                  <a:gd name="T10" fmla="*/ 140 w 143"/>
                  <a:gd name="T11" fmla="*/ 70 h 143"/>
                  <a:gd name="T12" fmla="*/ 70 w 143"/>
                  <a:gd name="T13" fmla="*/ 0 h 143"/>
                  <a:gd name="T14" fmla="*/ 72 w 143"/>
                  <a:gd name="T15" fmla="*/ 99 h 143"/>
                  <a:gd name="T16" fmla="*/ 72 w 143"/>
                  <a:gd name="T17" fmla="*/ 99 h 143"/>
                  <a:gd name="T18" fmla="*/ 43 w 143"/>
                  <a:gd name="T19" fmla="*/ 72 h 143"/>
                  <a:gd name="T20" fmla="*/ 70 w 143"/>
                  <a:gd name="T21" fmla="*/ 42 h 143"/>
                  <a:gd name="T22" fmla="*/ 70 w 143"/>
                  <a:gd name="T23" fmla="*/ 42 h 143"/>
                  <a:gd name="T24" fmla="*/ 96 w 143"/>
                  <a:gd name="T25" fmla="*/ 70 h 143"/>
                  <a:gd name="T26" fmla="*/ 72 w 143"/>
                  <a:gd name="T27" fmla="*/ 99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3" h="143">
                    <a:moveTo>
                      <a:pt x="70" y="0"/>
                    </a:moveTo>
                    <a:cubicBezTo>
                      <a:pt x="30" y="0"/>
                      <a:pt x="0" y="31"/>
                      <a:pt x="0" y="72"/>
                    </a:cubicBezTo>
                    <a:cubicBezTo>
                      <a:pt x="0" y="110"/>
                      <a:pt x="32" y="142"/>
                      <a:pt x="70" y="142"/>
                    </a:cubicBezTo>
                    <a:lnTo>
                      <a:pt x="70" y="142"/>
                    </a:lnTo>
                    <a:lnTo>
                      <a:pt x="70" y="142"/>
                    </a:lnTo>
                    <a:cubicBezTo>
                      <a:pt x="111" y="142"/>
                      <a:pt x="140" y="110"/>
                      <a:pt x="140" y="70"/>
                    </a:cubicBezTo>
                    <a:cubicBezTo>
                      <a:pt x="142" y="31"/>
                      <a:pt x="111" y="0"/>
                      <a:pt x="70" y="0"/>
                    </a:cubicBezTo>
                    <a:close/>
                    <a:moveTo>
                      <a:pt x="72" y="99"/>
                    </a:moveTo>
                    <a:lnTo>
                      <a:pt x="72" y="99"/>
                    </a:lnTo>
                    <a:cubicBezTo>
                      <a:pt x="56" y="99"/>
                      <a:pt x="47" y="85"/>
                      <a:pt x="43" y="72"/>
                    </a:cubicBezTo>
                    <a:cubicBezTo>
                      <a:pt x="43" y="55"/>
                      <a:pt x="54" y="46"/>
                      <a:pt x="70" y="42"/>
                    </a:cubicBezTo>
                    <a:lnTo>
                      <a:pt x="70" y="42"/>
                    </a:lnTo>
                    <a:cubicBezTo>
                      <a:pt x="87" y="42"/>
                      <a:pt x="96" y="55"/>
                      <a:pt x="96" y="70"/>
                    </a:cubicBezTo>
                    <a:cubicBezTo>
                      <a:pt x="100" y="85"/>
                      <a:pt x="89" y="99"/>
                      <a:pt x="72" y="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5" name="Freeform 85">
                <a:extLst>
                  <a:ext uri="{FF2B5EF4-FFF2-40B4-BE49-F238E27FC236}">
                    <a16:creationId xmlns:a16="http://schemas.microsoft.com/office/drawing/2014/main" id="{0EA9968F-03D1-4A33-B327-F6D9689E2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663" y="5613400"/>
                <a:ext cx="69850" cy="68263"/>
              </a:xfrm>
              <a:custGeom>
                <a:avLst/>
                <a:gdLst>
                  <a:gd name="T0" fmla="*/ 70 w 192"/>
                  <a:gd name="T1" fmla="*/ 190 h 191"/>
                  <a:gd name="T2" fmla="*/ 79 w 192"/>
                  <a:gd name="T3" fmla="*/ 190 h 191"/>
                  <a:gd name="T4" fmla="*/ 114 w 192"/>
                  <a:gd name="T5" fmla="*/ 190 h 191"/>
                  <a:gd name="T6" fmla="*/ 121 w 192"/>
                  <a:gd name="T7" fmla="*/ 190 h 191"/>
                  <a:gd name="T8" fmla="*/ 191 w 192"/>
                  <a:gd name="T9" fmla="*/ 120 h 191"/>
                  <a:gd name="T10" fmla="*/ 191 w 192"/>
                  <a:gd name="T11" fmla="*/ 112 h 191"/>
                  <a:gd name="T12" fmla="*/ 191 w 192"/>
                  <a:gd name="T13" fmla="*/ 77 h 191"/>
                  <a:gd name="T14" fmla="*/ 191 w 192"/>
                  <a:gd name="T15" fmla="*/ 70 h 191"/>
                  <a:gd name="T16" fmla="*/ 121 w 192"/>
                  <a:gd name="T17" fmla="*/ 0 h 191"/>
                  <a:gd name="T18" fmla="*/ 114 w 192"/>
                  <a:gd name="T19" fmla="*/ 0 h 191"/>
                  <a:gd name="T20" fmla="*/ 79 w 192"/>
                  <a:gd name="T21" fmla="*/ 0 h 191"/>
                  <a:gd name="T22" fmla="*/ 70 w 192"/>
                  <a:gd name="T23" fmla="*/ 0 h 191"/>
                  <a:gd name="T24" fmla="*/ 0 w 192"/>
                  <a:gd name="T25" fmla="*/ 70 h 191"/>
                  <a:gd name="T26" fmla="*/ 0 w 192"/>
                  <a:gd name="T27" fmla="*/ 77 h 191"/>
                  <a:gd name="T28" fmla="*/ 0 w 192"/>
                  <a:gd name="T29" fmla="*/ 112 h 191"/>
                  <a:gd name="T30" fmla="*/ 0 w 192"/>
                  <a:gd name="T31" fmla="*/ 120 h 191"/>
                  <a:gd name="T32" fmla="*/ 70 w 192"/>
                  <a:gd name="T33" fmla="*/ 190 h 191"/>
                  <a:gd name="T34" fmla="*/ 97 w 192"/>
                  <a:gd name="T35" fmla="*/ 59 h 191"/>
                  <a:gd name="T36" fmla="*/ 132 w 192"/>
                  <a:gd name="T37" fmla="*/ 94 h 191"/>
                  <a:gd name="T38" fmla="*/ 97 w 192"/>
                  <a:gd name="T39" fmla="*/ 129 h 191"/>
                  <a:gd name="T40" fmla="*/ 62 w 192"/>
                  <a:gd name="T41" fmla="*/ 94 h 191"/>
                  <a:gd name="T42" fmla="*/ 97 w 192"/>
                  <a:gd name="T43" fmla="*/ 59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2" h="191">
                    <a:moveTo>
                      <a:pt x="70" y="190"/>
                    </a:moveTo>
                    <a:lnTo>
                      <a:pt x="79" y="190"/>
                    </a:lnTo>
                    <a:lnTo>
                      <a:pt x="114" y="190"/>
                    </a:lnTo>
                    <a:lnTo>
                      <a:pt x="121" y="190"/>
                    </a:lnTo>
                    <a:cubicBezTo>
                      <a:pt x="121" y="153"/>
                      <a:pt x="153" y="120"/>
                      <a:pt x="191" y="120"/>
                    </a:cubicBezTo>
                    <a:lnTo>
                      <a:pt x="191" y="112"/>
                    </a:lnTo>
                    <a:lnTo>
                      <a:pt x="191" y="77"/>
                    </a:lnTo>
                    <a:lnTo>
                      <a:pt x="191" y="70"/>
                    </a:lnTo>
                    <a:cubicBezTo>
                      <a:pt x="153" y="70"/>
                      <a:pt x="121" y="37"/>
                      <a:pt x="121" y="0"/>
                    </a:cubicBezTo>
                    <a:lnTo>
                      <a:pt x="114" y="0"/>
                    </a:lnTo>
                    <a:lnTo>
                      <a:pt x="79" y="0"/>
                    </a:lnTo>
                    <a:lnTo>
                      <a:pt x="70" y="0"/>
                    </a:lnTo>
                    <a:cubicBezTo>
                      <a:pt x="70" y="37"/>
                      <a:pt x="38" y="70"/>
                      <a:pt x="0" y="70"/>
                    </a:cubicBezTo>
                    <a:lnTo>
                      <a:pt x="0" y="77"/>
                    </a:lnTo>
                    <a:lnTo>
                      <a:pt x="0" y="112"/>
                    </a:lnTo>
                    <a:lnTo>
                      <a:pt x="0" y="120"/>
                    </a:lnTo>
                    <a:cubicBezTo>
                      <a:pt x="38" y="120"/>
                      <a:pt x="70" y="153"/>
                      <a:pt x="70" y="190"/>
                    </a:cubicBezTo>
                    <a:close/>
                    <a:moveTo>
                      <a:pt x="97" y="59"/>
                    </a:moveTo>
                    <a:cubicBezTo>
                      <a:pt x="105" y="72"/>
                      <a:pt x="118" y="85"/>
                      <a:pt x="132" y="94"/>
                    </a:cubicBezTo>
                    <a:cubicBezTo>
                      <a:pt x="118" y="101"/>
                      <a:pt x="105" y="114"/>
                      <a:pt x="97" y="129"/>
                    </a:cubicBezTo>
                    <a:cubicBezTo>
                      <a:pt x="88" y="114"/>
                      <a:pt x="75" y="101"/>
                      <a:pt x="62" y="94"/>
                    </a:cubicBezTo>
                    <a:cubicBezTo>
                      <a:pt x="75" y="85"/>
                      <a:pt x="88" y="76"/>
                      <a:pt x="9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43" name="Freeform 86">
              <a:extLst>
                <a:ext uri="{FF2B5EF4-FFF2-40B4-BE49-F238E27FC236}">
                  <a16:creationId xmlns:a16="http://schemas.microsoft.com/office/drawing/2014/main" id="{86EB0D8B-35C9-4B2B-B79A-7AAAED243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1352" y="4978037"/>
              <a:ext cx="610233" cy="394634"/>
            </a:xfrm>
            <a:custGeom>
              <a:avLst/>
              <a:gdLst>
                <a:gd name="T0" fmla="*/ 1728 w 2136"/>
                <a:gd name="T1" fmla="*/ 444 h 1379"/>
                <a:gd name="T2" fmla="*/ 1684 w 2136"/>
                <a:gd name="T3" fmla="*/ 446 h 1379"/>
                <a:gd name="T4" fmla="*/ 1089 w 2136"/>
                <a:gd name="T5" fmla="*/ 0 h 1379"/>
                <a:gd name="T6" fmla="*/ 510 w 2136"/>
                <a:gd name="T7" fmla="*/ 396 h 1379"/>
                <a:gd name="T8" fmla="*/ 462 w 2136"/>
                <a:gd name="T9" fmla="*/ 392 h 1379"/>
                <a:gd name="T10" fmla="*/ 444 w 2136"/>
                <a:gd name="T11" fmla="*/ 392 h 1379"/>
                <a:gd name="T12" fmla="*/ 420 w 2136"/>
                <a:gd name="T13" fmla="*/ 396 h 1379"/>
                <a:gd name="T14" fmla="*/ 416 w 2136"/>
                <a:gd name="T15" fmla="*/ 396 h 1379"/>
                <a:gd name="T16" fmla="*/ 315 w 2136"/>
                <a:gd name="T17" fmla="*/ 416 h 1379"/>
                <a:gd name="T18" fmla="*/ 315 w 2136"/>
                <a:gd name="T19" fmla="*/ 420 h 1379"/>
                <a:gd name="T20" fmla="*/ 0 w 2136"/>
                <a:gd name="T21" fmla="*/ 884 h 1379"/>
                <a:gd name="T22" fmla="*/ 462 w 2136"/>
                <a:gd name="T23" fmla="*/ 1378 h 1379"/>
                <a:gd name="T24" fmla="*/ 1713 w 2136"/>
                <a:gd name="T25" fmla="*/ 1378 h 1379"/>
                <a:gd name="T26" fmla="*/ 2133 w 2136"/>
                <a:gd name="T27" fmla="*/ 882 h 1379"/>
                <a:gd name="T28" fmla="*/ 1728 w 2136"/>
                <a:gd name="T29" fmla="*/ 444 h 1379"/>
                <a:gd name="T30" fmla="*/ 1713 w 2136"/>
                <a:gd name="T31" fmla="*/ 1326 h 1379"/>
                <a:gd name="T32" fmla="*/ 462 w 2136"/>
                <a:gd name="T33" fmla="*/ 1326 h 1379"/>
                <a:gd name="T34" fmla="*/ 55 w 2136"/>
                <a:gd name="T35" fmla="*/ 886 h 1379"/>
                <a:gd name="T36" fmla="*/ 420 w 2136"/>
                <a:gd name="T37" fmla="*/ 450 h 1379"/>
                <a:gd name="T38" fmla="*/ 422 w 2136"/>
                <a:gd name="T39" fmla="*/ 450 h 1379"/>
                <a:gd name="T40" fmla="*/ 444 w 2136"/>
                <a:gd name="T41" fmla="*/ 450 h 1379"/>
                <a:gd name="T42" fmla="*/ 461 w 2136"/>
                <a:gd name="T43" fmla="*/ 450 h 1379"/>
                <a:gd name="T44" fmla="*/ 505 w 2136"/>
                <a:gd name="T45" fmla="*/ 451 h 1379"/>
                <a:gd name="T46" fmla="*/ 505 w 2136"/>
                <a:gd name="T47" fmla="*/ 451 h 1379"/>
                <a:gd name="T48" fmla="*/ 768 w 2136"/>
                <a:gd name="T49" fmla="*/ 602 h 1379"/>
                <a:gd name="T50" fmla="*/ 812 w 2136"/>
                <a:gd name="T51" fmla="*/ 569 h 1379"/>
                <a:gd name="T52" fmla="*/ 562 w 2136"/>
                <a:gd name="T53" fmla="*/ 409 h 1379"/>
                <a:gd name="T54" fmla="*/ 1085 w 2136"/>
                <a:gd name="T55" fmla="*/ 57 h 1379"/>
                <a:gd name="T56" fmla="*/ 1636 w 2136"/>
                <a:gd name="T57" fmla="*/ 485 h 1379"/>
                <a:gd name="T58" fmla="*/ 1641 w 2136"/>
                <a:gd name="T59" fmla="*/ 508 h 1379"/>
                <a:gd name="T60" fmla="*/ 1665 w 2136"/>
                <a:gd name="T61" fmla="*/ 505 h 1379"/>
                <a:gd name="T62" fmla="*/ 1722 w 2136"/>
                <a:gd name="T63" fmla="*/ 501 h 1379"/>
                <a:gd name="T64" fmla="*/ 2076 w 2136"/>
                <a:gd name="T65" fmla="*/ 886 h 1379"/>
                <a:gd name="T66" fmla="*/ 1713 w 2136"/>
                <a:gd name="T67" fmla="*/ 1326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36" h="1379">
                  <a:moveTo>
                    <a:pt x="1728" y="444"/>
                  </a:moveTo>
                  <a:cubicBezTo>
                    <a:pt x="1713" y="444"/>
                    <a:pt x="1700" y="444"/>
                    <a:pt x="1684" y="446"/>
                  </a:cubicBezTo>
                  <a:cubicBezTo>
                    <a:pt x="1606" y="184"/>
                    <a:pt x="1365" y="0"/>
                    <a:pt x="1089" y="0"/>
                  </a:cubicBezTo>
                  <a:cubicBezTo>
                    <a:pt x="833" y="0"/>
                    <a:pt x="602" y="159"/>
                    <a:pt x="510" y="396"/>
                  </a:cubicBezTo>
                  <a:cubicBezTo>
                    <a:pt x="496" y="392"/>
                    <a:pt x="479" y="392"/>
                    <a:pt x="462" y="392"/>
                  </a:cubicBezTo>
                  <a:cubicBezTo>
                    <a:pt x="457" y="392"/>
                    <a:pt x="450" y="392"/>
                    <a:pt x="444" y="392"/>
                  </a:cubicBezTo>
                  <a:cubicBezTo>
                    <a:pt x="437" y="392"/>
                    <a:pt x="427" y="392"/>
                    <a:pt x="420" y="396"/>
                  </a:cubicBezTo>
                  <a:lnTo>
                    <a:pt x="416" y="396"/>
                  </a:lnTo>
                  <a:cubicBezTo>
                    <a:pt x="381" y="398"/>
                    <a:pt x="350" y="407"/>
                    <a:pt x="315" y="416"/>
                  </a:cubicBezTo>
                  <a:lnTo>
                    <a:pt x="315" y="420"/>
                  </a:lnTo>
                  <a:cubicBezTo>
                    <a:pt x="135" y="490"/>
                    <a:pt x="0" y="678"/>
                    <a:pt x="0" y="884"/>
                  </a:cubicBezTo>
                  <a:cubicBezTo>
                    <a:pt x="0" y="1148"/>
                    <a:pt x="216" y="1378"/>
                    <a:pt x="462" y="1378"/>
                  </a:cubicBezTo>
                  <a:lnTo>
                    <a:pt x="1713" y="1378"/>
                  </a:lnTo>
                  <a:cubicBezTo>
                    <a:pt x="1940" y="1378"/>
                    <a:pt x="2133" y="1103"/>
                    <a:pt x="2133" y="882"/>
                  </a:cubicBezTo>
                  <a:cubicBezTo>
                    <a:pt x="2135" y="650"/>
                    <a:pt x="1945" y="444"/>
                    <a:pt x="1728" y="444"/>
                  </a:cubicBezTo>
                  <a:close/>
                  <a:moveTo>
                    <a:pt x="1713" y="1326"/>
                  </a:moveTo>
                  <a:lnTo>
                    <a:pt x="462" y="1326"/>
                  </a:lnTo>
                  <a:cubicBezTo>
                    <a:pt x="245" y="1326"/>
                    <a:pt x="55" y="1120"/>
                    <a:pt x="55" y="886"/>
                  </a:cubicBezTo>
                  <a:cubicBezTo>
                    <a:pt x="55" y="667"/>
                    <a:pt x="221" y="474"/>
                    <a:pt x="420" y="450"/>
                  </a:cubicBezTo>
                  <a:lnTo>
                    <a:pt x="422" y="450"/>
                  </a:lnTo>
                  <a:cubicBezTo>
                    <a:pt x="427" y="450"/>
                    <a:pt x="437" y="450"/>
                    <a:pt x="444" y="450"/>
                  </a:cubicBezTo>
                  <a:cubicBezTo>
                    <a:pt x="450" y="450"/>
                    <a:pt x="455" y="450"/>
                    <a:pt x="461" y="450"/>
                  </a:cubicBezTo>
                  <a:cubicBezTo>
                    <a:pt x="475" y="450"/>
                    <a:pt x="490" y="450"/>
                    <a:pt x="505" y="451"/>
                  </a:cubicBezTo>
                  <a:lnTo>
                    <a:pt x="505" y="451"/>
                  </a:lnTo>
                  <a:cubicBezTo>
                    <a:pt x="610" y="466"/>
                    <a:pt x="704" y="516"/>
                    <a:pt x="768" y="602"/>
                  </a:cubicBezTo>
                  <a:lnTo>
                    <a:pt x="812" y="569"/>
                  </a:lnTo>
                  <a:cubicBezTo>
                    <a:pt x="748" y="486"/>
                    <a:pt x="661" y="431"/>
                    <a:pt x="562" y="409"/>
                  </a:cubicBezTo>
                  <a:cubicBezTo>
                    <a:pt x="648" y="197"/>
                    <a:pt x="855" y="57"/>
                    <a:pt x="1085" y="57"/>
                  </a:cubicBezTo>
                  <a:cubicBezTo>
                    <a:pt x="1347" y="57"/>
                    <a:pt x="1571" y="234"/>
                    <a:pt x="1636" y="485"/>
                  </a:cubicBezTo>
                  <a:lnTo>
                    <a:pt x="1641" y="508"/>
                  </a:lnTo>
                  <a:lnTo>
                    <a:pt x="1665" y="505"/>
                  </a:lnTo>
                  <a:cubicBezTo>
                    <a:pt x="1687" y="503"/>
                    <a:pt x="1706" y="501"/>
                    <a:pt x="1722" y="501"/>
                  </a:cubicBezTo>
                  <a:cubicBezTo>
                    <a:pt x="1910" y="501"/>
                    <a:pt x="2076" y="680"/>
                    <a:pt x="2076" y="886"/>
                  </a:cubicBezTo>
                  <a:cubicBezTo>
                    <a:pt x="2081" y="1079"/>
                    <a:pt x="1910" y="1326"/>
                    <a:pt x="1713" y="13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48B0F15-AB1B-4504-A2C2-96CAC012A536}"/>
                </a:ext>
              </a:extLst>
            </p:cNvPr>
            <p:cNvSpPr/>
            <p:nvPr/>
          </p:nvSpPr>
          <p:spPr>
            <a:xfrm>
              <a:off x="2879892" y="4591162"/>
              <a:ext cx="6103542" cy="324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6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charset="0"/>
                  <a:cs typeface="Segoe UI Semibold" panose="020B0702040204020203" pitchFamily="34" charset="0"/>
                </a:rPr>
                <a:t>Optimized Databricks Runtime Engine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3357160-5479-4875-9085-110C365A9F82}"/>
                </a:ext>
              </a:extLst>
            </p:cNvPr>
            <p:cNvSpPr/>
            <p:nvPr/>
          </p:nvSpPr>
          <p:spPr>
            <a:xfrm>
              <a:off x="3169464" y="5493178"/>
              <a:ext cx="1245010" cy="270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DATABRICKS I/O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8D874E4-F78B-4ECA-B1A6-A3CE8A114BF4}"/>
                </a:ext>
              </a:extLst>
            </p:cNvPr>
            <p:cNvSpPr/>
            <p:nvPr/>
          </p:nvSpPr>
          <p:spPr>
            <a:xfrm>
              <a:off x="6333964" y="5492128"/>
              <a:ext cx="1245010" cy="270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SERVERLESS</a:t>
              </a:r>
            </a:p>
          </p:txBody>
        </p:sp>
        <p:sp>
          <p:nvSpPr>
            <p:cNvPr id="71" name="Freeform 2">
              <a:extLst>
                <a:ext uri="{FF2B5EF4-FFF2-40B4-BE49-F238E27FC236}">
                  <a16:creationId xmlns:a16="http://schemas.microsoft.com/office/drawing/2014/main" id="{E5F449D8-F8A6-4780-A8A0-FCD6633EB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398" y="3102412"/>
              <a:ext cx="6350000" cy="137884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B1B625-5784-416D-82C6-235F5530733B}"/>
                </a:ext>
              </a:extLst>
            </p:cNvPr>
            <p:cNvSpPr/>
            <p:nvPr/>
          </p:nvSpPr>
          <p:spPr>
            <a:xfrm>
              <a:off x="2879892" y="1731352"/>
              <a:ext cx="3644480" cy="324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6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charset="0"/>
                  <a:cs typeface="Segoe UI Semibold" panose="020B0702040204020203" pitchFamily="34" charset="0"/>
                </a:rPr>
                <a:t>Collaborative Workspace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F6E52A5-14A7-46B0-9A7D-B1CFA3FD4BD9}"/>
                </a:ext>
              </a:extLst>
            </p:cNvPr>
            <p:cNvSpPr/>
            <p:nvPr/>
          </p:nvSpPr>
          <p:spPr>
            <a:xfrm>
              <a:off x="7853878" y="5484221"/>
              <a:ext cx="1216197" cy="270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Rest APIs</a:t>
              </a:r>
            </a:p>
          </p:txBody>
        </p:sp>
        <p:sp>
          <p:nvSpPr>
            <p:cNvPr id="74" name="Freeform 2">
              <a:extLst>
                <a:ext uri="{FF2B5EF4-FFF2-40B4-BE49-F238E27FC236}">
                  <a16:creationId xmlns:a16="http://schemas.microsoft.com/office/drawing/2014/main" id="{ACF88207-D5FB-432A-B45A-80BC9290F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398" y="1730364"/>
              <a:ext cx="6350000" cy="1260599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A9F22E16-0F5F-404D-B74C-9D78F58E1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985" y="4946317"/>
              <a:ext cx="800100" cy="418494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2D9D3E5-90E9-45F5-9B6F-91DA0B060CA5}"/>
                </a:ext>
              </a:extLst>
            </p:cNvPr>
            <p:cNvSpPr txBox="1"/>
            <p:nvPr/>
          </p:nvSpPr>
          <p:spPr>
            <a:xfrm>
              <a:off x="2776727" y="1301060"/>
              <a:ext cx="1740958" cy="360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Azure Databricks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2F50987-8555-469F-964C-516C7A606468}"/>
                </a:ext>
              </a:extLst>
            </p:cNvPr>
            <p:cNvSpPr/>
            <p:nvPr/>
          </p:nvSpPr>
          <p:spPr>
            <a:xfrm>
              <a:off x="2879892" y="3138102"/>
              <a:ext cx="3644480" cy="324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6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charset="0"/>
                  <a:cs typeface="Segoe UI Semibold" panose="020B0702040204020203" pitchFamily="34" charset="0"/>
                </a:rPr>
                <a:t>Deploy Production Jobs &amp; Workflows 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9A90687-85E4-405D-A470-0B5A770C1420}"/>
                </a:ext>
              </a:extLst>
            </p:cNvPr>
            <p:cNvSpPr/>
            <p:nvPr/>
          </p:nvSpPr>
          <p:spPr>
            <a:xfrm>
              <a:off x="4691276" y="5492128"/>
              <a:ext cx="1245010" cy="270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APACHE SPARK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BC5B0AC-596A-4C6C-9AC6-E018F21A8AB7}"/>
                </a:ext>
              </a:extLst>
            </p:cNvPr>
            <p:cNvSpPr/>
            <p:nvPr/>
          </p:nvSpPr>
          <p:spPr>
            <a:xfrm>
              <a:off x="2881089" y="4156531"/>
              <a:ext cx="1770569" cy="43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MULTI-STAGE PIPELINES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E384C06-237D-47CF-9E12-C39A838534E0}"/>
                </a:ext>
              </a:extLst>
            </p:cNvPr>
            <p:cNvSpPr/>
            <p:nvPr/>
          </p:nvSpPr>
          <p:spPr>
            <a:xfrm>
              <a:off x="3120747" y="2629547"/>
              <a:ext cx="1291376" cy="43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DATA ENGINEER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646AF60-64D8-4D73-8999-8F5A8FBC7FA9}"/>
                </a:ext>
              </a:extLst>
            </p:cNvPr>
            <p:cNvGrpSpPr/>
            <p:nvPr/>
          </p:nvGrpSpPr>
          <p:grpSpPr>
            <a:xfrm>
              <a:off x="3575726" y="2228197"/>
              <a:ext cx="509188" cy="399948"/>
              <a:chOff x="8339328" y="268334"/>
              <a:chExt cx="780544" cy="613088"/>
            </a:xfrm>
          </p:grpSpPr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BC47A776-71FF-45DF-8510-16CF99178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8117" y="268334"/>
                <a:ext cx="541755" cy="499762"/>
              </a:xfrm>
              <a:custGeom>
                <a:avLst/>
                <a:gdLst>
                  <a:gd name="T0" fmla="*/ 224 w 356"/>
                  <a:gd name="T1" fmla="*/ 273 h 328"/>
                  <a:gd name="T2" fmla="*/ 181 w 356"/>
                  <a:gd name="T3" fmla="*/ 295 h 328"/>
                  <a:gd name="T4" fmla="*/ 181 w 356"/>
                  <a:gd name="T5" fmla="*/ 328 h 328"/>
                  <a:gd name="T6" fmla="*/ 121 w 356"/>
                  <a:gd name="T7" fmla="*/ 328 h 328"/>
                  <a:gd name="T8" fmla="*/ 121 w 356"/>
                  <a:gd name="T9" fmla="*/ 291 h 328"/>
                  <a:gd name="T10" fmla="*/ 57 w 356"/>
                  <a:gd name="T11" fmla="*/ 254 h 328"/>
                  <a:gd name="T12" fmla="*/ 28 w 356"/>
                  <a:gd name="T13" fmla="*/ 269 h 328"/>
                  <a:gd name="T14" fmla="*/ 0 w 356"/>
                  <a:gd name="T15" fmla="*/ 214 h 328"/>
                  <a:gd name="T16" fmla="*/ 28 w 356"/>
                  <a:gd name="T17" fmla="*/ 199 h 328"/>
                  <a:gd name="T18" fmla="*/ 21 w 356"/>
                  <a:gd name="T19" fmla="*/ 162 h 328"/>
                  <a:gd name="T20" fmla="*/ 28 w 356"/>
                  <a:gd name="T21" fmla="*/ 125 h 328"/>
                  <a:gd name="T22" fmla="*/ 0 w 356"/>
                  <a:gd name="T23" fmla="*/ 111 h 328"/>
                  <a:gd name="T24" fmla="*/ 28 w 356"/>
                  <a:gd name="T25" fmla="*/ 55 h 328"/>
                  <a:gd name="T26" fmla="*/ 57 w 356"/>
                  <a:gd name="T27" fmla="*/ 70 h 328"/>
                  <a:gd name="T28" fmla="*/ 121 w 356"/>
                  <a:gd name="T29" fmla="*/ 33 h 328"/>
                  <a:gd name="T30" fmla="*/ 121 w 356"/>
                  <a:gd name="T31" fmla="*/ 0 h 328"/>
                  <a:gd name="T32" fmla="*/ 181 w 356"/>
                  <a:gd name="T33" fmla="*/ 0 h 328"/>
                  <a:gd name="T34" fmla="*/ 181 w 356"/>
                  <a:gd name="T35" fmla="*/ 30 h 328"/>
                  <a:gd name="T36" fmla="*/ 249 w 356"/>
                  <a:gd name="T37" fmla="*/ 70 h 328"/>
                  <a:gd name="T38" fmla="*/ 274 w 356"/>
                  <a:gd name="T39" fmla="*/ 55 h 328"/>
                  <a:gd name="T40" fmla="*/ 306 w 356"/>
                  <a:gd name="T41" fmla="*/ 111 h 328"/>
                  <a:gd name="T42" fmla="*/ 277 w 356"/>
                  <a:gd name="T43" fmla="*/ 125 h 328"/>
                  <a:gd name="T44" fmla="*/ 282 w 356"/>
                  <a:gd name="T45" fmla="*/ 162 h 328"/>
                  <a:gd name="T46" fmla="*/ 279 w 356"/>
                  <a:gd name="T47" fmla="*/ 188 h 328"/>
                  <a:gd name="T48" fmla="*/ 186 w 356"/>
                  <a:gd name="T49" fmla="*/ 100 h 328"/>
                  <a:gd name="T50" fmla="*/ 150 w 356"/>
                  <a:gd name="T51" fmla="*/ 89 h 328"/>
                  <a:gd name="T52" fmla="*/ 75 w 356"/>
                  <a:gd name="T53" fmla="*/ 166 h 328"/>
                  <a:gd name="T54" fmla="*/ 107 w 356"/>
                  <a:gd name="T55" fmla="*/ 231 h 328"/>
                  <a:gd name="T56" fmla="*/ 209 w 356"/>
                  <a:gd name="T57" fmla="*/ 238 h 328"/>
                  <a:gd name="T58" fmla="*/ 310 w 356"/>
                  <a:gd name="T59" fmla="*/ 302 h 328"/>
                  <a:gd name="T60" fmla="*/ 348 w 356"/>
                  <a:gd name="T61" fmla="*/ 294 h 328"/>
                  <a:gd name="T62" fmla="*/ 340 w 356"/>
                  <a:gd name="T63" fmla="*/ 256 h 328"/>
                  <a:gd name="T64" fmla="*/ 237 w 356"/>
                  <a:gd name="T65" fmla="*/ 195 h 328"/>
                  <a:gd name="T66" fmla="*/ 235 w 356"/>
                  <a:gd name="T67" fmla="*/ 194 h 328"/>
                  <a:gd name="T68" fmla="*/ 234 w 356"/>
                  <a:gd name="T69" fmla="*/ 179 h 328"/>
                  <a:gd name="T70" fmla="*/ 172 w 356"/>
                  <a:gd name="T71" fmla="*/ 139 h 328"/>
                  <a:gd name="T72" fmla="*/ 145 w 356"/>
                  <a:gd name="T73" fmla="*/ 153 h 328"/>
                  <a:gd name="T74" fmla="*/ 194 w 356"/>
                  <a:gd name="T75" fmla="*/ 183 h 328"/>
                  <a:gd name="T76" fmla="*/ 182 w 356"/>
                  <a:gd name="T77" fmla="*/ 199 h 328"/>
                  <a:gd name="T78" fmla="*/ 135 w 356"/>
                  <a:gd name="T79" fmla="*/ 169 h 328"/>
                  <a:gd name="T80" fmla="*/ 132 w 356"/>
                  <a:gd name="T81" fmla="*/ 201 h 328"/>
                  <a:gd name="T82" fmla="*/ 194 w 356"/>
                  <a:gd name="T83" fmla="*/ 241 h 328"/>
                  <a:gd name="T84" fmla="*/ 207 w 356"/>
                  <a:gd name="T85" fmla="*/ 237 h 328"/>
                  <a:gd name="T86" fmla="*/ 209 w 356"/>
                  <a:gd name="T87" fmla="*/ 23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6" h="328">
                    <a:moveTo>
                      <a:pt x="224" y="273"/>
                    </a:moveTo>
                    <a:cubicBezTo>
                      <a:pt x="213" y="284"/>
                      <a:pt x="195" y="291"/>
                      <a:pt x="181" y="295"/>
                    </a:cubicBezTo>
                    <a:cubicBezTo>
                      <a:pt x="181" y="295"/>
                      <a:pt x="181" y="295"/>
                      <a:pt x="181" y="328"/>
                    </a:cubicBezTo>
                    <a:cubicBezTo>
                      <a:pt x="181" y="328"/>
                      <a:pt x="181" y="328"/>
                      <a:pt x="121" y="328"/>
                    </a:cubicBezTo>
                    <a:cubicBezTo>
                      <a:pt x="121" y="328"/>
                      <a:pt x="121" y="328"/>
                      <a:pt x="121" y="291"/>
                    </a:cubicBezTo>
                    <a:cubicBezTo>
                      <a:pt x="96" y="287"/>
                      <a:pt x="75" y="273"/>
                      <a:pt x="57" y="254"/>
                    </a:cubicBezTo>
                    <a:cubicBezTo>
                      <a:pt x="57" y="254"/>
                      <a:pt x="57" y="254"/>
                      <a:pt x="28" y="269"/>
                    </a:cubicBezTo>
                    <a:cubicBezTo>
                      <a:pt x="28" y="269"/>
                      <a:pt x="28" y="269"/>
                      <a:pt x="0" y="214"/>
                    </a:cubicBezTo>
                    <a:cubicBezTo>
                      <a:pt x="0" y="214"/>
                      <a:pt x="0" y="214"/>
                      <a:pt x="28" y="199"/>
                    </a:cubicBezTo>
                    <a:cubicBezTo>
                      <a:pt x="25" y="188"/>
                      <a:pt x="21" y="177"/>
                      <a:pt x="21" y="162"/>
                    </a:cubicBezTo>
                    <a:cubicBezTo>
                      <a:pt x="21" y="151"/>
                      <a:pt x="25" y="136"/>
                      <a:pt x="28" y="125"/>
                    </a:cubicBezTo>
                    <a:cubicBezTo>
                      <a:pt x="28" y="125"/>
                      <a:pt x="28" y="125"/>
                      <a:pt x="0" y="111"/>
                    </a:cubicBezTo>
                    <a:cubicBezTo>
                      <a:pt x="0" y="111"/>
                      <a:pt x="0" y="111"/>
                      <a:pt x="28" y="55"/>
                    </a:cubicBezTo>
                    <a:cubicBezTo>
                      <a:pt x="28" y="55"/>
                      <a:pt x="28" y="55"/>
                      <a:pt x="57" y="70"/>
                    </a:cubicBezTo>
                    <a:cubicBezTo>
                      <a:pt x="75" y="52"/>
                      <a:pt x="96" y="37"/>
                      <a:pt x="121" y="33"/>
                    </a:cubicBezTo>
                    <a:cubicBezTo>
                      <a:pt x="121" y="33"/>
                      <a:pt x="121" y="33"/>
                      <a:pt x="121" y="0"/>
                    </a:cubicBezTo>
                    <a:cubicBezTo>
                      <a:pt x="121" y="0"/>
                      <a:pt x="121" y="0"/>
                      <a:pt x="181" y="0"/>
                    </a:cubicBezTo>
                    <a:cubicBezTo>
                      <a:pt x="181" y="0"/>
                      <a:pt x="181" y="0"/>
                      <a:pt x="181" y="30"/>
                    </a:cubicBezTo>
                    <a:cubicBezTo>
                      <a:pt x="206" y="37"/>
                      <a:pt x="231" y="52"/>
                      <a:pt x="249" y="70"/>
                    </a:cubicBezTo>
                    <a:cubicBezTo>
                      <a:pt x="249" y="70"/>
                      <a:pt x="249" y="70"/>
                      <a:pt x="274" y="55"/>
                    </a:cubicBezTo>
                    <a:cubicBezTo>
                      <a:pt x="274" y="55"/>
                      <a:pt x="274" y="55"/>
                      <a:pt x="306" y="111"/>
                    </a:cubicBezTo>
                    <a:cubicBezTo>
                      <a:pt x="306" y="111"/>
                      <a:pt x="306" y="111"/>
                      <a:pt x="277" y="125"/>
                    </a:cubicBezTo>
                    <a:cubicBezTo>
                      <a:pt x="281" y="136"/>
                      <a:pt x="282" y="150"/>
                      <a:pt x="282" y="162"/>
                    </a:cubicBezTo>
                    <a:cubicBezTo>
                      <a:pt x="282" y="169"/>
                      <a:pt x="282" y="178"/>
                      <a:pt x="279" y="188"/>
                    </a:cubicBezTo>
                    <a:moveTo>
                      <a:pt x="186" y="100"/>
                    </a:moveTo>
                    <a:cubicBezTo>
                      <a:pt x="176" y="93"/>
                      <a:pt x="165" y="89"/>
                      <a:pt x="150" y="89"/>
                    </a:cubicBezTo>
                    <a:cubicBezTo>
                      <a:pt x="107" y="89"/>
                      <a:pt x="75" y="126"/>
                      <a:pt x="75" y="166"/>
                    </a:cubicBezTo>
                    <a:cubicBezTo>
                      <a:pt x="75" y="195"/>
                      <a:pt x="85" y="217"/>
                      <a:pt x="107" y="231"/>
                    </a:cubicBezTo>
                    <a:moveTo>
                      <a:pt x="209" y="238"/>
                    </a:moveTo>
                    <a:cubicBezTo>
                      <a:pt x="310" y="302"/>
                      <a:pt x="310" y="302"/>
                      <a:pt x="310" y="302"/>
                    </a:cubicBezTo>
                    <a:cubicBezTo>
                      <a:pt x="323" y="310"/>
                      <a:pt x="340" y="307"/>
                      <a:pt x="348" y="294"/>
                    </a:cubicBezTo>
                    <a:cubicBezTo>
                      <a:pt x="356" y="282"/>
                      <a:pt x="353" y="265"/>
                      <a:pt x="340" y="256"/>
                    </a:cubicBezTo>
                    <a:cubicBezTo>
                      <a:pt x="237" y="195"/>
                      <a:pt x="237" y="195"/>
                      <a:pt x="237" y="195"/>
                    </a:cubicBezTo>
                    <a:cubicBezTo>
                      <a:pt x="235" y="194"/>
                      <a:pt x="235" y="194"/>
                      <a:pt x="235" y="194"/>
                    </a:cubicBezTo>
                    <a:cubicBezTo>
                      <a:pt x="236" y="189"/>
                      <a:pt x="235" y="184"/>
                      <a:pt x="234" y="179"/>
                    </a:cubicBezTo>
                    <a:cubicBezTo>
                      <a:pt x="228" y="151"/>
                      <a:pt x="200" y="132"/>
                      <a:pt x="172" y="139"/>
                    </a:cubicBezTo>
                    <a:cubicBezTo>
                      <a:pt x="162" y="141"/>
                      <a:pt x="152" y="146"/>
                      <a:pt x="145" y="153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35" y="169"/>
                      <a:pt x="135" y="169"/>
                      <a:pt x="135" y="169"/>
                    </a:cubicBezTo>
                    <a:cubicBezTo>
                      <a:pt x="131" y="179"/>
                      <a:pt x="129" y="190"/>
                      <a:pt x="132" y="201"/>
                    </a:cubicBezTo>
                    <a:cubicBezTo>
                      <a:pt x="138" y="229"/>
                      <a:pt x="165" y="247"/>
                      <a:pt x="194" y="241"/>
                    </a:cubicBezTo>
                    <a:cubicBezTo>
                      <a:pt x="198" y="240"/>
                      <a:pt x="203" y="239"/>
                      <a:pt x="207" y="237"/>
                    </a:cubicBezTo>
                    <a:lnTo>
                      <a:pt x="209" y="238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2" name="Freeform 5">
                <a:extLst>
                  <a:ext uri="{FF2B5EF4-FFF2-40B4-BE49-F238E27FC236}">
                    <a16:creationId xmlns:a16="http://schemas.microsoft.com/office/drawing/2014/main" id="{35ABB9A8-0CA0-41D0-AD16-2017E61145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39328" y="303250"/>
                <a:ext cx="517467" cy="578172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4E7FEBC-4EBF-4EA8-9081-9204A6FE49E0}"/>
                </a:ext>
              </a:extLst>
            </p:cNvPr>
            <p:cNvGrpSpPr/>
            <p:nvPr/>
          </p:nvGrpSpPr>
          <p:grpSpPr>
            <a:xfrm>
              <a:off x="5707879" y="2284173"/>
              <a:ext cx="502920" cy="361358"/>
              <a:chOff x="10268712" y="1254226"/>
              <a:chExt cx="804672" cy="578172"/>
            </a:xfrm>
          </p:grpSpPr>
          <p:grpSp>
            <p:nvGrpSpPr>
              <p:cNvPr id="133" name="Group 11">
                <a:extLst>
                  <a:ext uri="{FF2B5EF4-FFF2-40B4-BE49-F238E27FC236}">
                    <a16:creationId xmlns:a16="http://schemas.microsoft.com/office/drawing/2014/main" id="{E8219ADF-0102-403A-944C-061FEF3C9AE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607090" y="1257647"/>
                <a:ext cx="466294" cy="507929"/>
                <a:chOff x="3861" y="4291602"/>
                <a:chExt cx="112" cy="244433"/>
              </a:xfrm>
            </p:grpSpPr>
            <p:sp>
              <p:nvSpPr>
                <p:cNvPr id="135" name="Freeform 12">
                  <a:extLst>
                    <a:ext uri="{FF2B5EF4-FFF2-40B4-BE49-F238E27FC236}">
                      <a16:creationId xmlns:a16="http://schemas.microsoft.com/office/drawing/2014/main" id="{FCE06714-9EC3-49E2-B35F-540D7E2F78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1" y="4291602"/>
                  <a:ext cx="112" cy="244433"/>
                </a:xfrm>
                <a:custGeom>
                  <a:avLst/>
                  <a:gdLst>
                    <a:gd name="T0" fmla="*/ 24 w 80"/>
                    <a:gd name="T1" fmla="*/ 36 h 88"/>
                    <a:gd name="T2" fmla="*/ 4 w 80"/>
                    <a:gd name="T3" fmla="*/ 74 h 88"/>
                    <a:gd name="T4" fmla="*/ 12 w 80"/>
                    <a:gd name="T5" fmla="*/ 88 h 88"/>
                    <a:gd name="T6" fmla="*/ 68 w 80"/>
                    <a:gd name="T7" fmla="*/ 88 h 88"/>
                    <a:gd name="T8" fmla="*/ 76 w 80"/>
                    <a:gd name="T9" fmla="*/ 74 h 88"/>
                    <a:gd name="T10" fmla="*/ 56 w 80"/>
                    <a:gd name="T11" fmla="*/ 36 h 88"/>
                    <a:gd name="T12" fmla="*/ 56 w 80"/>
                    <a:gd name="T13" fmla="*/ 0 h 88"/>
                    <a:gd name="T14" fmla="*/ 24 w 80"/>
                    <a:gd name="T15" fmla="*/ 0 h 88"/>
                    <a:gd name="T16" fmla="*/ 24 w 80"/>
                    <a:gd name="T17" fmla="*/ 3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88">
                      <a:moveTo>
                        <a:pt x="24" y="36"/>
                      </a:moveTo>
                      <a:cubicBezTo>
                        <a:pt x="4" y="74"/>
                        <a:pt x="4" y="74"/>
                        <a:pt x="4" y="74"/>
                      </a:cubicBezTo>
                      <a:cubicBezTo>
                        <a:pt x="0" y="80"/>
                        <a:pt x="5" y="88"/>
                        <a:pt x="12" y="88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ubicBezTo>
                        <a:pt x="75" y="88"/>
                        <a:pt x="80" y="80"/>
                        <a:pt x="76" y="74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4" y="36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Line 13">
                  <a:extLst>
                    <a:ext uri="{FF2B5EF4-FFF2-40B4-BE49-F238E27FC236}">
                      <a16:creationId xmlns:a16="http://schemas.microsoft.com/office/drawing/2014/main" id="{1B4DD3BA-1F0B-4EFF-8D5E-5D96F7BB2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2" y="4469918"/>
                  <a:ext cx="9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Line 14">
                  <a:extLst>
                    <a:ext uri="{FF2B5EF4-FFF2-40B4-BE49-F238E27FC236}">
                      <a16:creationId xmlns:a16="http://schemas.microsoft.com/office/drawing/2014/main" id="{63485E87-ADA8-4050-B703-E10F2CEFF0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23" y="4335680"/>
                  <a:ext cx="16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Line 15">
                  <a:extLst>
                    <a:ext uri="{FF2B5EF4-FFF2-40B4-BE49-F238E27FC236}">
                      <a16:creationId xmlns:a16="http://schemas.microsoft.com/office/drawing/2014/main" id="{77E23CA8-111E-4724-85D1-1523FF0AC3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23" y="4379758"/>
                  <a:ext cx="16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Line 16">
                  <a:extLst>
                    <a:ext uri="{FF2B5EF4-FFF2-40B4-BE49-F238E27FC236}">
                      <a16:creationId xmlns:a16="http://schemas.microsoft.com/office/drawing/2014/main" id="{ED5EBD74-06D3-4670-B5F3-F83C68F568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23" y="4425840"/>
                  <a:ext cx="28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Line 17">
                  <a:extLst>
                    <a:ext uri="{FF2B5EF4-FFF2-40B4-BE49-F238E27FC236}">
                      <a16:creationId xmlns:a16="http://schemas.microsoft.com/office/drawing/2014/main" id="{90E11B3A-F1F0-4800-8BA6-0C4E3B1BAA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83" y="4291602"/>
                  <a:ext cx="68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4" name="Freeform 5">
                <a:extLst>
                  <a:ext uri="{FF2B5EF4-FFF2-40B4-BE49-F238E27FC236}">
                    <a16:creationId xmlns:a16="http://schemas.microsoft.com/office/drawing/2014/main" id="{F916F85B-69D2-44CF-AA26-1B2E9C9D82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8712" y="1254226"/>
                <a:ext cx="517467" cy="578172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6C08AE7-AD3E-407E-8AE1-393179CAAA07}"/>
                </a:ext>
              </a:extLst>
            </p:cNvPr>
            <p:cNvGrpSpPr/>
            <p:nvPr/>
          </p:nvGrpSpPr>
          <p:grpSpPr>
            <a:xfrm>
              <a:off x="7978217" y="2234285"/>
              <a:ext cx="554668" cy="377171"/>
              <a:chOff x="9151662" y="1184065"/>
              <a:chExt cx="554668" cy="377171"/>
            </a:xfrm>
          </p:grpSpPr>
          <p:grpSp>
            <p:nvGrpSpPr>
              <p:cNvPr id="127" name="Group 4">
                <a:extLst>
                  <a:ext uri="{FF2B5EF4-FFF2-40B4-BE49-F238E27FC236}">
                    <a16:creationId xmlns:a16="http://schemas.microsoft.com/office/drawing/2014/main" id="{F8A42286-4AE1-40C0-8FED-3A4BB468ADC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396633" y="1190427"/>
                <a:ext cx="309697" cy="302323"/>
                <a:chOff x="1759" y="236"/>
                <a:chExt cx="252" cy="246"/>
              </a:xfrm>
              <a:noFill/>
            </p:grpSpPr>
            <p:sp>
              <p:nvSpPr>
                <p:cNvPr id="129" name="Freeform 5">
                  <a:extLst>
                    <a:ext uri="{FF2B5EF4-FFF2-40B4-BE49-F238E27FC236}">
                      <a16:creationId xmlns:a16="http://schemas.microsoft.com/office/drawing/2014/main" id="{1C89F6CD-09C4-42F7-BD09-3441B5C99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9" y="236"/>
                  <a:ext cx="252" cy="246"/>
                </a:xfrm>
                <a:custGeom>
                  <a:avLst/>
                  <a:gdLst>
                    <a:gd name="T0" fmla="*/ 0 w 252"/>
                    <a:gd name="T1" fmla="*/ 0 h 246"/>
                    <a:gd name="T2" fmla="*/ 0 w 252"/>
                    <a:gd name="T3" fmla="*/ 246 h 246"/>
                    <a:gd name="T4" fmla="*/ 252 w 252"/>
                    <a:gd name="T5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2" h="246">
                      <a:moveTo>
                        <a:pt x="0" y="0"/>
                      </a:moveTo>
                      <a:lnTo>
                        <a:pt x="0" y="246"/>
                      </a:lnTo>
                      <a:lnTo>
                        <a:pt x="252" y="246"/>
                      </a:lnTo>
                    </a:path>
                  </a:pathLst>
                </a:custGeom>
                <a:grp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Rectangle 6">
                  <a:extLst>
                    <a:ext uri="{FF2B5EF4-FFF2-40B4-BE49-F238E27FC236}">
                      <a16:creationId xmlns:a16="http://schemas.microsoft.com/office/drawing/2014/main" id="{11694E86-B27F-4970-8467-4AB0B763F3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99" y="376"/>
                  <a:ext cx="32" cy="106"/>
                </a:xfrm>
                <a:prstGeom prst="rect">
                  <a:avLst/>
                </a:prstGeom>
                <a:grp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tangle 7">
                  <a:extLst>
                    <a:ext uri="{FF2B5EF4-FFF2-40B4-BE49-F238E27FC236}">
                      <a16:creationId xmlns:a16="http://schemas.microsoft.com/office/drawing/2014/main" id="{CFB76083-961F-41A8-AE23-C94C7566AD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2" y="283"/>
                  <a:ext cx="33" cy="199"/>
                </a:xfrm>
                <a:prstGeom prst="rect">
                  <a:avLst/>
                </a:prstGeom>
                <a:grp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ctangle 8">
                  <a:extLst>
                    <a:ext uri="{FF2B5EF4-FFF2-40B4-BE49-F238E27FC236}">
                      <a16:creationId xmlns:a16="http://schemas.microsoft.com/office/drawing/2014/main" id="{E7B2E3FC-5399-478B-8B4A-C1B4493881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6" y="324"/>
                  <a:ext cx="33" cy="158"/>
                </a:xfrm>
                <a:prstGeom prst="rect">
                  <a:avLst/>
                </a:prstGeom>
                <a:grp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id="{817FCD73-08F5-4BCA-85B5-BCB9C5E46D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51662" y="1184065"/>
                <a:ext cx="337570" cy="377171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030207F-2820-4B3A-8F34-EF4A81F64E01}"/>
                </a:ext>
              </a:extLst>
            </p:cNvPr>
            <p:cNvCxnSpPr/>
            <p:nvPr/>
          </p:nvCxnSpPr>
          <p:spPr>
            <a:xfrm>
              <a:off x="4414474" y="2722218"/>
              <a:ext cx="89182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59FE121-BFF9-4B00-974D-AD349454C5B2}"/>
                </a:ext>
              </a:extLst>
            </p:cNvPr>
            <p:cNvCxnSpPr/>
            <p:nvPr/>
          </p:nvCxnSpPr>
          <p:spPr>
            <a:xfrm>
              <a:off x="6598874" y="2731867"/>
              <a:ext cx="89182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CBBCA0E-5A8D-464D-BA42-707438F85182}"/>
                </a:ext>
              </a:extLst>
            </p:cNvPr>
            <p:cNvSpPr/>
            <p:nvPr/>
          </p:nvSpPr>
          <p:spPr>
            <a:xfrm>
              <a:off x="5085319" y="4156531"/>
              <a:ext cx="1609608" cy="270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JOB SCHEDULER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66A0270-0056-444F-BA1D-199E502BABB3}"/>
                </a:ext>
              </a:extLst>
            </p:cNvPr>
            <p:cNvSpPr/>
            <p:nvPr/>
          </p:nvSpPr>
          <p:spPr>
            <a:xfrm>
              <a:off x="7167651" y="4156531"/>
              <a:ext cx="1770569" cy="43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NOTIFICATION &amp; LOGS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0C342C4-8764-41EC-B958-CCCA17C78300}"/>
                </a:ext>
              </a:extLst>
            </p:cNvPr>
            <p:cNvSpPr/>
            <p:nvPr/>
          </p:nvSpPr>
          <p:spPr>
            <a:xfrm>
              <a:off x="5326429" y="2642514"/>
              <a:ext cx="1291376" cy="43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DATA SCIENTIST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1035F54-7932-4344-9FB1-DFC56C77C6FA}"/>
                </a:ext>
              </a:extLst>
            </p:cNvPr>
            <p:cNvSpPr/>
            <p:nvPr/>
          </p:nvSpPr>
          <p:spPr>
            <a:xfrm>
              <a:off x="7582989" y="2629546"/>
              <a:ext cx="1555200" cy="43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BUSINESS ANALYST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009A5B4-67A5-44AF-94AA-B3D8564556DF}"/>
                </a:ext>
              </a:extLst>
            </p:cNvPr>
            <p:cNvSpPr/>
            <p:nvPr/>
          </p:nvSpPr>
          <p:spPr>
            <a:xfrm>
              <a:off x="3085844" y="3700154"/>
              <a:ext cx="274431" cy="274431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D2FA57B-C605-40D6-B941-723E7666CC88}"/>
                </a:ext>
              </a:extLst>
            </p:cNvPr>
            <p:cNvSpPr/>
            <p:nvPr/>
          </p:nvSpPr>
          <p:spPr>
            <a:xfrm>
              <a:off x="3593167" y="3700154"/>
              <a:ext cx="274431" cy="274431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B0E5F17-7798-4AC3-B8BD-5240C1B73DB4}"/>
                </a:ext>
              </a:extLst>
            </p:cNvPr>
            <p:cNvSpPr/>
            <p:nvPr/>
          </p:nvSpPr>
          <p:spPr>
            <a:xfrm>
              <a:off x="4100490" y="3700154"/>
              <a:ext cx="274431" cy="274431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59DF8F5-8F18-4602-902D-27D97B47B7A8}"/>
                </a:ext>
              </a:extLst>
            </p:cNvPr>
            <p:cNvCxnSpPr>
              <a:cxnSpLocks/>
            </p:cNvCxnSpPr>
            <p:nvPr/>
          </p:nvCxnSpPr>
          <p:spPr>
            <a:xfrm>
              <a:off x="3361205" y="3837369"/>
              <a:ext cx="231033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DE5FA47-9079-4EC7-8026-FCF64F9A97BE}"/>
                </a:ext>
              </a:extLst>
            </p:cNvPr>
            <p:cNvCxnSpPr>
              <a:cxnSpLocks/>
            </p:cNvCxnSpPr>
            <p:nvPr/>
          </p:nvCxnSpPr>
          <p:spPr>
            <a:xfrm>
              <a:off x="3868527" y="3837369"/>
              <a:ext cx="231033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BD11682-08A2-4900-AFA0-50EC9315D9D1}"/>
                </a:ext>
              </a:extLst>
            </p:cNvPr>
            <p:cNvGrpSpPr/>
            <p:nvPr/>
          </p:nvGrpSpPr>
          <p:grpSpPr>
            <a:xfrm>
              <a:off x="5731391" y="3637098"/>
              <a:ext cx="400544" cy="400542"/>
              <a:chOff x="2335756" y="3558618"/>
              <a:chExt cx="318744" cy="318742"/>
            </a:xfrm>
          </p:grpSpPr>
          <p:sp>
            <p:nvSpPr>
              <p:cNvPr id="125" name="Freeform 22">
                <a:extLst>
                  <a:ext uri="{FF2B5EF4-FFF2-40B4-BE49-F238E27FC236}">
                    <a16:creationId xmlns:a16="http://schemas.microsoft.com/office/drawing/2014/main" id="{548BE560-46F9-4591-B51A-62D0078185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4292" y="3632444"/>
                <a:ext cx="63671" cy="121673"/>
              </a:xfrm>
              <a:custGeom>
                <a:avLst/>
                <a:gdLst>
                  <a:gd name="T0" fmla="*/ 0 w 146"/>
                  <a:gd name="T1" fmla="*/ 0 h 279"/>
                  <a:gd name="T2" fmla="*/ 0 w 146"/>
                  <a:gd name="T3" fmla="*/ 196 h 279"/>
                  <a:gd name="T4" fmla="*/ 146 w 146"/>
                  <a:gd name="T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6" h="279">
                    <a:moveTo>
                      <a:pt x="0" y="0"/>
                    </a:moveTo>
                    <a:lnTo>
                      <a:pt x="0" y="196"/>
                    </a:lnTo>
                    <a:lnTo>
                      <a:pt x="146" y="279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351AA5BB-F4D9-4170-BB66-378895D43886}"/>
                  </a:ext>
                </a:extLst>
              </p:cNvPr>
              <p:cNvSpPr/>
              <p:nvPr/>
            </p:nvSpPr>
            <p:spPr bwMode="auto">
              <a:xfrm>
                <a:off x="2335756" y="3558618"/>
                <a:ext cx="318744" cy="318742"/>
              </a:xfrm>
              <a:prstGeom prst="ellipse">
                <a:avLst/>
              </a:prstGeom>
              <a:no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65FAB60-52E9-488F-A447-81B2784956E9}"/>
                </a:ext>
              </a:extLst>
            </p:cNvPr>
            <p:cNvGrpSpPr/>
            <p:nvPr/>
          </p:nvGrpSpPr>
          <p:grpSpPr>
            <a:xfrm>
              <a:off x="7892893" y="3639538"/>
              <a:ext cx="435200" cy="395663"/>
              <a:chOff x="4530976" y="2990126"/>
              <a:chExt cx="231285" cy="210274"/>
            </a:xfrm>
          </p:grpSpPr>
          <p:sp>
            <p:nvSpPr>
              <p:cNvPr id="121" name="Freeform 5">
                <a:extLst>
                  <a:ext uri="{FF2B5EF4-FFF2-40B4-BE49-F238E27FC236}">
                    <a16:creationId xmlns:a16="http://schemas.microsoft.com/office/drawing/2014/main" id="{43425BA0-1BC2-45FA-83AD-D51B286216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30976" y="2990126"/>
                <a:ext cx="231285" cy="210274"/>
              </a:xfrm>
              <a:prstGeom prst="triangle">
                <a:avLst/>
              </a:prstGeom>
              <a:noFill/>
              <a:ln w="12700">
                <a:solidFill>
                  <a:schemeClr val="tx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54267852-BEDD-4F9D-B916-23CAB4B222B2}"/>
                  </a:ext>
                </a:extLst>
              </p:cNvPr>
              <p:cNvGrpSpPr/>
              <p:nvPr/>
            </p:nvGrpSpPr>
            <p:grpSpPr>
              <a:xfrm>
                <a:off x="4646619" y="3052306"/>
                <a:ext cx="0" cy="122254"/>
                <a:chOff x="4791447" y="2616042"/>
                <a:chExt cx="0" cy="1427764"/>
              </a:xfrm>
            </p:grpSpPr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3EDDC28A-DDDB-4A4E-9973-FDAC1D7BE9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1447" y="2616042"/>
                  <a:ext cx="0" cy="1030199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72079A2E-610B-4DB5-AFD5-F75224BA67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1447" y="3793908"/>
                  <a:ext cx="0" cy="249898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28041BD-4607-4A8E-B24A-B0075CC65D8D}"/>
                </a:ext>
              </a:extLst>
            </p:cNvPr>
            <p:cNvGrpSpPr/>
            <p:nvPr/>
          </p:nvGrpSpPr>
          <p:grpSpPr>
            <a:xfrm>
              <a:off x="8146596" y="4932273"/>
              <a:ext cx="612740" cy="486364"/>
              <a:chOff x="4223626" y="2353385"/>
              <a:chExt cx="1173971" cy="931848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63C6EE4D-3A6E-404B-8D0C-E434ED8EB3A4}"/>
                  </a:ext>
                </a:extLst>
              </p:cNvPr>
              <p:cNvGrpSpPr/>
              <p:nvPr/>
            </p:nvGrpSpPr>
            <p:grpSpPr>
              <a:xfrm>
                <a:off x="4273550" y="2402418"/>
                <a:ext cx="1079500" cy="840315"/>
                <a:chOff x="4273550" y="2402418"/>
                <a:chExt cx="1079500" cy="840315"/>
              </a:xfrm>
            </p:grpSpPr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EFE2CB61-28A8-4173-A87A-4DBB26212D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7450" y="2413000"/>
                  <a:ext cx="355600" cy="232833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9E427DF-C61F-423E-BF6E-ACE3DA8970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7450" y="2413000"/>
                  <a:ext cx="296333" cy="721783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47668C81-1644-4D39-B9D8-7DB4766DE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62500" y="3143250"/>
                  <a:ext cx="520700" cy="86783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E0F8F22A-B368-45A7-8022-EB5DAF00D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39783" y="2641600"/>
                  <a:ext cx="300567" cy="24130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5CAEC2F6-08BD-4A2D-89BF-F780ED8433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13250" y="2413001"/>
                  <a:ext cx="571500" cy="126999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16092DB6-D0A8-4434-86D8-10495E1DDC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03233" y="2450099"/>
                  <a:ext cx="251425" cy="248651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0ACED51D-290E-4F51-9E63-8CB1B1665C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62500" y="2402418"/>
                  <a:ext cx="232833" cy="821265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0640AE5-B9E2-4292-A576-2BA414A109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73550" y="2984500"/>
                  <a:ext cx="495300" cy="251883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F8D192C6-1094-42D1-9B6F-17E4E02AB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17483" y="2537884"/>
                  <a:ext cx="647700" cy="338666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E3B26DD6-030A-4996-839B-AC8D7C10D5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783" y="2874433"/>
                  <a:ext cx="770467" cy="10795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4B748072-E590-4EAD-BDDF-481B236CB6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13250" y="2531533"/>
                  <a:ext cx="353483" cy="69850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6C7A30F1-DA50-47AF-AB24-7479132ED8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15933" y="2698750"/>
                  <a:ext cx="50800" cy="543983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3EB5B922-7A89-48F4-87AB-EC232F1E89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52483" y="2899834"/>
                  <a:ext cx="234950" cy="218016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9B31135D-40FD-4213-B6A9-5575B3A63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62500" y="2876550"/>
                  <a:ext cx="292101" cy="340783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</p:grpSp>
          <p:sp useBgFill="1">
            <p:nvSpPr>
              <p:cNvPr id="99" name="Oval 19">
                <a:extLst>
                  <a:ext uri="{FF2B5EF4-FFF2-40B4-BE49-F238E27FC236}">
                    <a16:creationId xmlns:a16="http://schemas.microsoft.com/office/drawing/2014/main" id="{EB55BA3A-A034-4394-B83C-9551F7ABE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8065" y="2353385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 useBgFill="1">
            <p:nvSpPr>
              <p:cNvPr id="100" name="Oval 19">
                <a:extLst>
                  <a:ext uri="{FF2B5EF4-FFF2-40B4-BE49-F238E27FC236}">
                    <a16:creationId xmlns:a16="http://schemas.microsoft.com/office/drawing/2014/main" id="{AFCB22DA-B4FC-4CC6-B2E7-656D0903E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290" y="2582712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 useBgFill="1">
            <p:nvSpPr>
              <p:cNvPr id="101" name="Oval 19">
                <a:extLst>
                  <a:ext uri="{FF2B5EF4-FFF2-40B4-BE49-F238E27FC236}">
                    <a16:creationId xmlns:a16="http://schemas.microsoft.com/office/drawing/2014/main" id="{4EA7D669-D814-46C6-B4B3-0F66ED8F2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571" y="2824202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 useBgFill="1">
            <p:nvSpPr>
              <p:cNvPr id="102" name="Oval 19">
                <a:extLst>
                  <a:ext uri="{FF2B5EF4-FFF2-40B4-BE49-F238E27FC236}">
                    <a16:creationId xmlns:a16="http://schemas.microsoft.com/office/drawing/2014/main" id="{9943924E-A274-49A8-84E0-6C4B340A3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7637" y="3071688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 useBgFill="1">
            <p:nvSpPr>
              <p:cNvPr id="103" name="Oval 19">
                <a:extLst>
                  <a:ext uri="{FF2B5EF4-FFF2-40B4-BE49-F238E27FC236}">
                    <a16:creationId xmlns:a16="http://schemas.microsoft.com/office/drawing/2014/main" id="{D797326D-CBDC-4AF9-AA34-0EFAA2D642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3544" y="3171926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 useBgFill="1">
            <p:nvSpPr>
              <p:cNvPr id="104" name="Oval 19">
                <a:extLst>
                  <a:ext uri="{FF2B5EF4-FFF2-40B4-BE49-F238E27FC236}">
                    <a16:creationId xmlns:a16="http://schemas.microsoft.com/office/drawing/2014/main" id="{12A59609-4D57-4D89-914D-DD6A8C923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626" y="2924064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 useBgFill="1">
            <p:nvSpPr>
              <p:cNvPr id="105" name="Oval 19">
                <a:extLst>
                  <a:ext uri="{FF2B5EF4-FFF2-40B4-BE49-F238E27FC236}">
                    <a16:creationId xmlns:a16="http://schemas.microsoft.com/office/drawing/2014/main" id="{8075B33A-E001-468C-806A-57EC3B27B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543" y="2638231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 useBgFill="1">
            <p:nvSpPr>
              <p:cNvPr id="106" name="Oval 19">
                <a:extLst>
                  <a:ext uri="{FF2B5EF4-FFF2-40B4-BE49-F238E27FC236}">
                    <a16:creationId xmlns:a16="http://schemas.microsoft.com/office/drawing/2014/main" id="{8C001A8F-0AA8-4124-8493-C7EC91E5E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3387" y="2482918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5884E38-841A-4E2D-8BF7-6EB66F2E480A}"/>
              </a:ext>
            </a:extLst>
          </p:cNvPr>
          <p:cNvSpPr/>
          <p:nvPr/>
        </p:nvSpPr>
        <p:spPr bwMode="auto">
          <a:xfrm>
            <a:off x="6315803" y="2184968"/>
            <a:ext cx="5506083" cy="2435648"/>
          </a:xfrm>
          <a:prstGeom prst="rect">
            <a:avLst/>
          </a:prstGeom>
          <a:solidFill>
            <a:srgbClr val="F2F8FD">
              <a:alpha val="7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90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General Spark Cluster Architecture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49132" y="2103066"/>
            <a:ext cx="5156248" cy="29238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52912" lvl="1" defTabSz="913770" fontAlgn="base">
              <a:spcBef>
                <a:spcPts val="588"/>
              </a:spcBef>
              <a:spcAft>
                <a:spcPts val="588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  <a:defRPr sz="2353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‘Driver’ runs the user’s ‘main’ function and executes the various parallel operations on the worker nodes.  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The results of the operations are collected by the driver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The worker nodes read and write data from/to Data Sources including HDFS.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Worker node also cache transformed data in memory as RDDs (Resilient Data Sets) or Dataframes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Worker nodes and the Driver Node execute as VMs in Azure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5844B7-FF6C-472A-BFEB-762332AD1146}"/>
              </a:ext>
            </a:extLst>
          </p:cNvPr>
          <p:cNvGrpSpPr/>
          <p:nvPr/>
        </p:nvGrpSpPr>
        <p:grpSpPr>
          <a:xfrm>
            <a:off x="5655900" y="1105109"/>
            <a:ext cx="6466928" cy="5610516"/>
            <a:chOff x="199481" y="1172565"/>
            <a:chExt cx="6466928" cy="56105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7CD346-F7D0-4E49-8170-AB5A5350DBFE}"/>
                </a:ext>
              </a:extLst>
            </p:cNvPr>
            <p:cNvSpPr/>
            <p:nvPr/>
          </p:nvSpPr>
          <p:spPr bwMode="auto">
            <a:xfrm>
              <a:off x="199481" y="1172565"/>
              <a:ext cx="6466928" cy="561051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204289" y="2666733"/>
              <a:ext cx="2586477" cy="62785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867079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832603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624231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627075" y="5693561"/>
              <a:ext cx="5740906" cy="902396"/>
            </a:xfrm>
            <a:prstGeom prst="roundRect">
              <a:avLst/>
            </a:prstGeom>
            <a:solidFill>
              <a:srgbClr val="4EB1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Data Sources (HDFS, SQL, NoSQL, …)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17027" y="2791061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Cluster Manager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2020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84803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74868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289155" y="5022703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</p:cNvCxnSpPr>
            <p:nvPr/>
          </p:nvCxnSpPr>
          <p:spPr>
            <a:xfrm flipV="1">
              <a:off x="3496503" y="5022703"/>
              <a:ext cx="2047" cy="68323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5532003" y="5030624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 bwMode="auto">
            <a:xfrm>
              <a:off x="884338" y="4588768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3092710" y="4540127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127186" y="4566012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889286" y="4135591"/>
              <a:ext cx="799736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3083716" y="40814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5127186" y="40935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50635" y="4191987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20601" y="4096382"/>
              <a:ext cx="753853" cy="29486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38626" y="4180045"/>
              <a:ext cx="786752" cy="155279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08451" y="4664882"/>
              <a:ext cx="647102" cy="20351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05266" y="4626138"/>
              <a:ext cx="784521" cy="17124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50635" y="4629332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cxnSp>
          <p:nvCxnSpPr>
            <p:cNvPr id="42" name="Straight Arrow Connector 41"/>
            <p:cNvCxnSpPr>
              <a:cxnSpLocks/>
              <a:stCxn id="5" idx="2"/>
              <a:endCxn id="8" idx="0"/>
            </p:cNvCxnSpPr>
            <p:nvPr/>
          </p:nvCxnSpPr>
          <p:spPr>
            <a:xfrm flipH="1">
              <a:off x="1289156" y="3294585"/>
              <a:ext cx="2208373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cxnSpLocks/>
              <a:stCxn id="5" idx="2"/>
              <a:endCxn id="7" idx="0"/>
            </p:cNvCxnSpPr>
            <p:nvPr/>
          </p:nvCxnSpPr>
          <p:spPr>
            <a:xfrm>
              <a:off x="3497528" y="3294585"/>
              <a:ext cx="0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cxnSpLocks/>
              <a:stCxn id="5" idx="2"/>
              <a:endCxn id="6" idx="0"/>
            </p:cNvCxnSpPr>
            <p:nvPr/>
          </p:nvCxnSpPr>
          <p:spPr>
            <a:xfrm>
              <a:off x="3497528" y="3294585"/>
              <a:ext cx="2034476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 bwMode="auto">
            <a:xfrm>
              <a:off x="2221112" y="1517082"/>
              <a:ext cx="2552831" cy="7177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9" name="Straight Arrow Connector 78"/>
            <p:cNvCxnSpPr>
              <a:cxnSpLocks/>
              <a:stCxn id="72" idx="2"/>
              <a:endCxn id="5" idx="0"/>
            </p:cNvCxnSpPr>
            <p:nvPr/>
          </p:nvCxnSpPr>
          <p:spPr>
            <a:xfrm>
              <a:off x="3497528" y="2234858"/>
              <a:ext cx="0" cy="431875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2417027" y="1642217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Driver Program</a:t>
              </a:r>
              <a:br>
                <a:rPr lang="en-US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6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SparkContext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91836AC-AB46-41F8-8759-C89F4A4D1191}"/>
              </a:ext>
            </a:extLst>
          </p:cNvPr>
          <p:cNvSpPr/>
          <p:nvPr/>
        </p:nvSpPr>
        <p:spPr bwMode="auto">
          <a:xfrm>
            <a:off x="5748728" y="1105109"/>
            <a:ext cx="6294140" cy="561051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7244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9936B60F-2862-475C-8038-042780EC1BA9}"/>
              </a:ext>
            </a:extLst>
          </p:cNvPr>
          <p:cNvSpPr/>
          <p:nvPr/>
        </p:nvSpPr>
        <p:spPr bwMode="auto">
          <a:xfrm>
            <a:off x="217357" y="2422512"/>
            <a:ext cx="11767279" cy="4087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26F26-08E0-443D-AE52-E431D44E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Azure Databricks Cluster architecture</a:t>
            </a:r>
          </a:p>
        </p:txBody>
      </p:sp>
      <p:sp>
        <p:nvSpPr>
          <p:cNvPr id="5" name="Shape 297">
            <a:extLst>
              <a:ext uri="{FF2B5EF4-FFF2-40B4-BE49-F238E27FC236}">
                <a16:creationId xmlns:a16="http://schemas.microsoft.com/office/drawing/2014/main" id="{00DF8BA2-F901-40D1-AD20-243325B50E9E}"/>
              </a:ext>
            </a:extLst>
          </p:cNvPr>
          <p:cNvSpPr/>
          <p:nvPr/>
        </p:nvSpPr>
        <p:spPr>
          <a:xfrm>
            <a:off x="6779316" y="2720341"/>
            <a:ext cx="4966973" cy="3323582"/>
          </a:xfrm>
          <a:prstGeom prst="rect">
            <a:avLst/>
          </a:prstGeom>
          <a:solidFill>
            <a:srgbClr val="4EB1FF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Shape 298">
            <a:extLst>
              <a:ext uri="{FF2B5EF4-FFF2-40B4-BE49-F238E27FC236}">
                <a16:creationId xmlns:a16="http://schemas.microsoft.com/office/drawing/2014/main" id="{314E5C41-DB70-4A02-BEB0-7EB415E4C370}"/>
              </a:ext>
            </a:extLst>
          </p:cNvPr>
          <p:cNvSpPr/>
          <p:nvPr/>
        </p:nvSpPr>
        <p:spPr>
          <a:xfrm>
            <a:off x="434715" y="2735002"/>
            <a:ext cx="5166378" cy="3325132"/>
          </a:xfrm>
          <a:prstGeom prst="rect">
            <a:avLst/>
          </a:prstGeom>
          <a:solidFill>
            <a:srgbClr val="4EB1FF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Shape 299">
            <a:extLst>
              <a:ext uri="{FF2B5EF4-FFF2-40B4-BE49-F238E27FC236}">
                <a16:creationId xmlns:a16="http://schemas.microsoft.com/office/drawing/2014/main" id="{80521073-959A-43AD-BD00-A5EA6AB51275}"/>
              </a:ext>
            </a:extLst>
          </p:cNvPr>
          <p:cNvSpPr/>
          <p:nvPr/>
        </p:nvSpPr>
        <p:spPr>
          <a:xfrm>
            <a:off x="696691" y="3925998"/>
            <a:ext cx="853598" cy="805181"/>
          </a:xfrm>
          <a:prstGeom prst="can">
            <a:avLst>
              <a:gd name="adj" fmla="val 25000"/>
            </a:avLst>
          </a:prstGeom>
          <a:solidFill>
            <a:schemeClr val="accent6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</a:t>
            </a:r>
            <a:r>
              <a:rPr lang="en-US" sz="1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for</a:t>
            </a:r>
            <a:r>
              <a:rPr lang="en" sz="1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Post</a:t>
            </a:r>
            <a:r>
              <a:rPr lang="en-US" sz="1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</a:t>
            </a:r>
            <a:r>
              <a:rPr lang="en" sz="1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reSQL</a:t>
            </a:r>
          </a:p>
        </p:txBody>
      </p:sp>
      <p:sp>
        <p:nvSpPr>
          <p:cNvPr id="10" name="Shape 300">
            <a:extLst>
              <a:ext uri="{FF2B5EF4-FFF2-40B4-BE49-F238E27FC236}">
                <a16:creationId xmlns:a16="http://schemas.microsoft.com/office/drawing/2014/main" id="{E4E36931-DC0B-4B71-BDA8-5F83170181FD}"/>
              </a:ext>
            </a:extLst>
          </p:cNvPr>
          <p:cNvSpPr/>
          <p:nvPr/>
        </p:nvSpPr>
        <p:spPr>
          <a:xfrm>
            <a:off x="1761347" y="3016532"/>
            <a:ext cx="3458206" cy="12180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lang="en" sz="1000" dirty="0">
              <a:solidFill>
                <a:schemeClr val="dk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Shape 301">
            <a:extLst>
              <a:ext uri="{FF2B5EF4-FFF2-40B4-BE49-F238E27FC236}">
                <a16:creationId xmlns:a16="http://schemas.microsoft.com/office/drawing/2014/main" id="{E5D9383B-A964-48FE-89DA-747E7D31F8F0}"/>
              </a:ext>
            </a:extLst>
          </p:cNvPr>
          <p:cNvSpPr/>
          <p:nvPr/>
        </p:nvSpPr>
        <p:spPr>
          <a:xfrm>
            <a:off x="3016142" y="3295821"/>
            <a:ext cx="1028339" cy="617774"/>
          </a:xfrm>
          <a:prstGeom prst="rect">
            <a:avLst/>
          </a:prstGeom>
          <a:solidFill>
            <a:srgbClr val="FF9933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Webapp</a:t>
            </a:r>
          </a:p>
        </p:txBody>
      </p:sp>
      <p:sp>
        <p:nvSpPr>
          <p:cNvPr id="12" name="Shape 302">
            <a:extLst>
              <a:ext uri="{FF2B5EF4-FFF2-40B4-BE49-F238E27FC236}">
                <a16:creationId xmlns:a16="http://schemas.microsoft.com/office/drawing/2014/main" id="{E17F83F2-389B-4DE0-BCD6-65FA7EB20ED5}"/>
              </a:ext>
            </a:extLst>
          </p:cNvPr>
          <p:cNvSpPr/>
          <p:nvPr/>
        </p:nvSpPr>
        <p:spPr>
          <a:xfrm>
            <a:off x="1761347" y="4281902"/>
            <a:ext cx="3458318" cy="121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Compute</a:t>
            </a:r>
          </a:p>
        </p:txBody>
      </p:sp>
      <p:sp>
        <p:nvSpPr>
          <p:cNvPr id="13" name="Shape 303">
            <a:extLst>
              <a:ext uri="{FF2B5EF4-FFF2-40B4-BE49-F238E27FC236}">
                <a16:creationId xmlns:a16="http://schemas.microsoft.com/office/drawing/2014/main" id="{FE2FCF17-0C1B-47AD-B84C-1F7EDF77651E}"/>
              </a:ext>
            </a:extLst>
          </p:cNvPr>
          <p:cNvSpPr/>
          <p:nvPr/>
        </p:nvSpPr>
        <p:spPr>
          <a:xfrm>
            <a:off x="4306300" y="4459182"/>
            <a:ext cx="829500" cy="57016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Cluster Manager</a:t>
            </a:r>
          </a:p>
        </p:txBody>
      </p:sp>
      <p:sp>
        <p:nvSpPr>
          <p:cNvPr id="14" name="Shape 304">
            <a:extLst>
              <a:ext uri="{FF2B5EF4-FFF2-40B4-BE49-F238E27FC236}">
                <a16:creationId xmlns:a16="http://schemas.microsoft.com/office/drawing/2014/main" id="{283A9F24-F67B-4602-943C-A90D9CF99ED1}"/>
              </a:ext>
            </a:extLst>
          </p:cNvPr>
          <p:cNvSpPr txBox="1"/>
          <p:nvPr/>
        </p:nvSpPr>
        <p:spPr>
          <a:xfrm>
            <a:off x="2290848" y="5712755"/>
            <a:ext cx="2430202" cy="3296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Databricks’ A</a:t>
            </a:r>
            <a:r>
              <a:rPr lang="en-US" sz="1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zure</a:t>
            </a:r>
            <a:r>
              <a:rPr lang="en" sz="1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Account </a:t>
            </a:r>
          </a:p>
        </p:txBody>
      </p:sp>
      <p:sp>
        <p:nvSpPr>
          <p:cNvPr id="15" name="Shape 305">
            <a:extLst>
              <a:ext uri="{FF2B5EF4-FFF2-40B4-BE49-F238E27FC236}">
                <a16:creationId xmlns:a16="http://schemas.microsoft.com/office/drawing/2014/main" id="{F1252BE1-691B-4E18-9F74-C762318F7E90}"/>
              </a:ext>
            </a:extLst>
          </p:cNvPr>
          <p:cNvSpPr txBox="1"/>
          <p:nvPr/>
        </p:nvSpPr>
        <p:spPr>
          <a:xfrm>
            <a:off x="8565555" y="5729527"/>
            <a:ext cx="2075313" cy="2788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>
              <a:defRPr lang="en-US"/>
            </a:defPPr>
            <a:lvl1pPr lvl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User’s A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zure</a:t>
            </a:r>
            <a:r>
              <a:rPr lang="e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Account</a:t>
            </a:r>
          </a:p>
        </p:txBody>
      </p:sp>
      <p:cxnSp>
        <p:nvCxnSpPr>
          <p:cNvPr id="16" name="Shape 307">
            <a:extLst>
              <a:ext uri="{FF2B5EF4-FFF2-40B4-BE49-F238E27FC236}">
                <a16:creationId xmlns:a16="http://schemas.microsoft.com/office/drawing/2014/main" id="{37F87DCF-27BD-4E2F-9030-1460A0D50214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530187" y="2389002"/>
            <a:ext cx="125" cy="90681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7" name="Shape 308">
            <a:extLst>
              <a:ext uri="{FF2B5EF4-FFF2-40B4-BE49-F238E27FC236}">
                <a16:creationId xmlns:a16="http://schemas.microsoft.com/office/drawing/2014/main" id="{C8E2E3B7-A955-4BE8-9246-A45E3B28BBC8}"/>
              </a:ext>
            </a:extLst>
          </p:cNvPr>
          <p:cNvSpPr/>
          <p:nvPr/>
        </p:nvSpPr>
        <p:spPr>
          <a:xfrm>
            <a:off x="7392682" y="3723259"/>
            <a:ext cx="1172873" cy="119220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Azure Compute</a:t>
            </a:r>
          </a:p>
        </p:txBody>
      </p:sp>
      <p:sp>
        <p:nvSpPr>
          <p:cNvPr id="18" name="Shape 309">
            <a:extLst>
              <a:ext uri="{FF2B5EF4-FFF2-40B4-BE49-F238E27FC236}">
                <a16:creationId xmlns:a16="http://schemas.microsoft.com/office/drawing/2014/main" id="{B255C7A7-DCE6-478F-864B-236828631833}"/>
              </a:ext>
            </a:extLst>
          </p:cNvPr>
          <p:cNvSpPr/>
          <p:nvPr/>
        </p:nvSpPr>
        <p:spPr>
          <a:xfrm>
            <a:off x="7515399" y="3925824"/>
            <a:ext cx="961500" cy="67260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Spark Driver</a:t>
            </a:r>
          </a:p>
        </p:txBody>
      </p:sp>
      <p:grpSp>
        <p:nvGrpSpPr>
          <p:cNvPr id="19" name="Shape 310">
            <a:extLst>
              <a:ext uri="{FF2B5EF4-FFF2-40B4-BE49-F238E27FC236}">
                <a16:creationId xmlns:a16="http://schemas.microsoft.com/office/drawing/2014/main" id="{42A9F377-9DA4-4FFC-BB45-5C3DFE7C743E}"/>
              </a:ext>
            </a:extLst>
          </p:cNvPr>
          <p:cNvGrpSpPr/>
          <p:nvPr/>
        </p:nvGrpSpPr>
        <p:grpSpPr>
          <a:xfrm>
            <a:off x="9616006" y="3228399"/>
            <a:ext cx="1116796" cy="1053300"/>
            <a:chOff x="5278025" y="2533643"/>
            <a:chExt cx="1018500" cy="1160632"/>
          </a:xfrm>
        </p:grpSpPr>
        <p:sp>
          <p:nvSpPr>
            <p:cNvPr id="20" name="Shape 311">
              <a:extLst>
                <a:ext uri="{FF2B5EF4-FFF2-40B4-BE49-F238E27FC236}">
                  <a16:creationId xmlns:a16="http://schemas.microsoft.com/office/drawing/2014/main" id="{4D3E5959-BA0B-48C1-BE23-3779E98C7D05}"/>
                </a:ext>
              </a:extLst>
            </p:cNvPr>
            <p:cNvSpPr/>
            <p:nvPr/>
          </p:nvSpPr>
          <p:spPr>
            <a:xfrm>
              <a:off x="5278025" y="2533643"/>
              <a:ext cx="1018500" cy="1160632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b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Compute</a:t>
              </a:r>
            </a:p>
          </p:txBody>
        </p:sp>
        <p:sp>
          <p:nvSpPr>
            <p:cNvPr id="21" name="Shape 312">
              <a:extLst>
                <a:ext uri="{FF2B5EF4-FFF2-40B4-BE49-F238E27FC236}">
                  <a16:creationId xmlns:a16="http://schemas.microsoft.com/office/drawing/2014/main" id="{1F85878A-91F8-4159-A696-C60788AE38F4}"/>
                </a:ext>
              </a:extLst>
            </p:cNvPr>
            <p:cNvSpPr/>
            <p:nvPr/>
          </p:nvSpPr>
          <p:spPr>
            <a:xfrm>
              <a:off x="5394550" y="2762625"/>
              <a:ext cx="780600" cy="572700"/>
            </a:xfrm>
            <a:prstGeom prst="rect">
              <a:avLst/>
            </a:prstGeom>
            <a:solidFill>
              <a:srgbClr val="D9D2E9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Spark Worker</a:t>
              </a:r>
            </a:p>
          </p:txBody>
        </p:sp>
      </p:grpSp>
      <p:cxnSp>
        <p:nvCxnSpPr>
          <p:cNvPr id="22" name="Shape 313">
            <a:extLst>
              <a:ext uri="{FF2B5EF4-FFF2-40B4-BE49-F238E27FC236}">
                <a16:creationId xmlns:a16="http://schemas.microsoft.com/office/drawing/2014/main" id="{A6FC2B9E-3AB8-49AA-BA2C-6DCFAE408B8F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8476899" y="3696074"/>
            <a:ext cx="1266878" cy="566050"/>
          </a:xfrm>
          <a:prstGeom prst="straightConnector1">
            <a:avLst/>
          </a:prstGeom>
          <a:noFill/>
          <a:ln w="19050" cap="flat" cmpd="sng">
            <a:solidFill>
              <a:srgbClr val="002050"/>
            </a:solidFill>
            <a:prstDash val="solid"/>
            <a:round/>
            <a:headEnd type="none" w="lg" len="lg"/>
            <a:tailEnd type="stealth" w="lg" len="lg"/>
          </a:ln>
        </p:spPr>
      </p:cxnSp>
      <p:grpSp>
        <p:nvGrpSpPr>
          <p:cNvPr id="23" name="Shape 314">
            <a:extLst>
              <a:ext uri="{FF2B5EF4-FFF2-40B4-BE49-F238E27FC236}">
                <a16:creationId xmlns:a16="http://schemas.microsoft.com/office/drawing/2014/main" id="{CEFA0E35-E838-40DA-8E1E-B1F776FA1A9C}"/>
              </a:ext>
            </a:extLst>
          </p:cNvPr>
          <p:cNvGrpSpPr/>
          <p:nvPr/>
        </p:nvGrpSpPr>
        <p:grpSpPr>
          <a:xfrm>
            <a:off x="9642413" y="4549322"/>
            <a:ext cx="1116796" cy="902945"/>
            <a:chOff x="5278025" y="2673075"/>
            <a:chExt cx="1018500" cy="1021200"/>
          </a:xfrm>
        </p:grpSpPr>
        <p:sp>
          <p:nvSpPr>
            <p:cNvPr id="24" name="Shape 315">
              <a:extLst>
                <a:ext uri="{FF2B5EF4-FFF2-40B4-BE49-F238E27FC236}">
                  <a16:creationId xmlns:a16="http://schemas.microsoft.com/office/drawing/2014/main" id="{BAF6668A-8103-4509-8DB5-347758AA7BAB}"/>
                </a:ext>
              </a:extLst>
            </p:cNvPr>
            <p:cNvSpPr/>
            <p:nvPr/>
          </p:nvSpPr>
          <p:spPr>
            <a:xfrm>
              <a:off x="5278025" y="2673075"/>
              <a:ext cx="1018500" cy="1021200"/>
            </a:xfrm>
            <a:prstGeom prst="rect">
              <a:avLst/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b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Compute</a:t>
              </a:r>
            </a:p>
          </p:txBody>
        </p:sp>
        <p:sp>
          <p:nvSpPr>
            <p:cNvPr id="25" name="Shape 316">
              <a:extLst>
                <a:ext uri="{FF2B5EF4-FFF2-40B4-BE49-F238E27FC236}">
                  <a16:creationId xmlns:a16="http://schemas.microsoft.com/office/drawing/2014/main" id="{49EB6F0E-5869-49DD-87E0-8E84453090FB}"/>
                </a:ext>
              </a:extLst>
            </p:cNvPr>
            <p:cNvSpPr/>
            <p:nvPr/>
          </p:nvSpPr>
          <p:spPr>
            <a:xfrm>
              <a:off x="5408000" y="2804324"/>
              <a:ext cx="780600" cy="572700"/>
            </a:xfrm>
            <a:prstGeom prst="rect">
              <a:avLst/>
            </a:prstGeom>
            <a:solidFill>
              <a:srgbClr val="D9D2E9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Spark Worker</a:t>
              </a:r>
            </a:p>
          </p:txBody>
        </p:sp>
      </p:grpSp>
      <p:cxnSp>
        <p:nvCxnSpPr>
          <p:cNvPr id="26" name="Shape 317">
            <a:extLst>
              <a:ext uri="{FF2B5EF4-FFF2-40B4-BE49-F238E27FC236}">
                <a16:creationId xmlns:a16="http://schemas.microsoft.com/office/drawing/2014/main" id="{7AC51321-DCAD-41D3-A20A-6158B2F70659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>
            <a:off x="8476899" y="4262124"/>
            <a:ext cx="1308033" cy="656439"/>
          </a:xfrm>
          <a:prstGeom prst="straightConnector1">
            <a:avLst/>
          </a:prstGeom>
          <a:noFill/>
          <a:ln w="19050" cap="flat" cmpd="sng">
            <a:solidFill>
              <a:srgbClr val="00205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7" name="Shape 318">
            <a:extLst>
              <a:ext uri="{FF2B5EF4-FFF2-40B4-BE49-F238E27FC236}">
                <a16:creationId xmlns:a16="http://schemas.microsoft.com/office/drawing/2014/main" id="{E3AFB305-52F2-417F-98B8-EDA94668D58E}"/>
              </a:ext>
            </a:extLst>
          </p:cNvPr>
          <p:cNvSpPr/>
          <p:nvPr/>
        </p:nvSpPr>
        <p:spPr>
          <a:xfrm>
            <a:off x="3115561" y="4459182"/>
            <a:ext cx="829500" cy="57016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Jobs</a:t>
            </a:r>
          </a:p>
        </p:txBody>
      </p:sp>
      <p:sp>
        <p:nvSpPr>
          <p:cNvPr id="28" name="Shape 319">
            <a:extLst>
              <a:ext uri="{FF2B5EF4-FFF2-40B4-BE49-F238E27FC236}">
                <a16:creationId xmlns:a16="http://schemas.microsoft.com/office/drawing/2014/main" id="{739F7DE9-8847-40C5-B490-3249BE99782C}"/>
              </a:ext>
            </a:extLst>
          </p:cNvPr>
          <p:cNvSpPr/>
          <p:nvPr/>
        </p:nvSpPr>
        <p:spPr>
          <a:xfrm>
            <a:off x="1953088" y="4459182"/>
            <a:ext cx="798000" cy="570166"/>
          </a:xfrm>
          <a:prstGeom prst="rect">
            <a:avLst/>
          </a:prstGeom>
          <a:solidFill>
            <a:srgbClr val="00B0F0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FileSystem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Service </a:t>
            </a:r>
          </a:p>
        </p:txBody>
      </p:sp>
      <p:sp>
        <p:nvSpPr>
          <p:cNvPr id="29" name="Shape 320">
            <a:extLst>
              <a:ext uri="{FF2B5EF4-FFF2-40B4-BE49-F238E27FC236}">
                <a16:creationId xmlns:a16="http://schemas.microsoft.com/office/drawing/2014/main" id="{532735C7-CF52-472B-95EF-D52F243C2B18}"/>
              </a:ext>
            </a:extLst>
          </p:cNvPr>
          <p:cNvSpPr/>
          <p:nvPr/>
        </p:nvSpPr>
        <p:spPr>
          <a:xfrm>
            <a:off x="1856248" y="3275041"/>
            <a:ext cx="798000" cy="614700"/>
          </a:xfrm>
          <a:prstGeom prst="rect">
            <a:avLst/>
          </a:prstGeom>
          <a:solidFill>
            <a:srgbClr val="00B050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Spark History Server</a:t>
            </a:r>
          </a:p>
        </p:txBody>
      </p:sp>
      <p:cxnSp>
        <p:nvCxnSpPr>
          <p:cNvPr id="30" name="Shape 321">
            <a:extLst>
              <a:ext uri="{FF2B5EF4-FFF2-40B4-BE49-F238E27FC236}">
                <a16:creationId xmlns:a16="http://schemas.microsoft.com/office/drawing/2014/main" id="{62FCE5BC-7F56-44A1-8FE5-CB6DC2D43E27}"/>
              </a:ext>
            </a:extLst>
          </p:cNvPr>
          <p:cNvCxnSpPr>
            <a:cxnSpLocks/>
            <a:stCxn id="11" idx="1"/>
            <a:endCxn id="29" idx="3"/>
          </p:cNvCxnSpPr>
          <p:nvPr/>
        </p:nvCxnSpPr>
        <p:spPr>
          <a:xfrm flipH="1" flipV="1">
            <a:off x="2654248" y="3582391"/>
            <a:ext cx="361894" cy="223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" name="Shape 322">
            <a:extLst>
              <a:ext uri="{FF2B5EF4-FFF2-40B4-BE49-F238E27FC236}">
                <a16:creationId xmlns:a16="http://schemas.microsoft.com/office/drawing/2014/main" id="{403C5A52-869A-44D3-B6AB-22EEB22AC57F}"/>
              </a:ext>
            </a:extLst>
          </p:cNvPr>
          <p:cNvCxnSpPr>
            <a:cxnSpLocks/>
            <a:stCxn id="11" idx="2"/>
            <a:endCxn id="28" idx="0"/>
          </p:cNvCxnSpPr>
          <p:nvPr/>
        </p:nvCxnSpPr>
        <p:spPr>
          <a:xfrm flipH="1">
            <a:off x="2352088" y="3913595"/>
            <a:ext cx="1178224" cy="5455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2" name="Shape 323">
            <a:extLst>
              <a:ext uri="{FF2B5EF4-FFF2-40B4-BE49-F238E27FC236}">
                <a16:creationId xmlns:a16="http://schemas.microsoft.com/office/drawing/2014/main" id="{E13B4058-E102-4B8E-9F97-775D01F6B59E}"/>
              </a:ext>
            </a:extLst>
          </p:cNvPr>
          <p:cNvCxnSpPr>
            <a:cxnSpLocks/>
            <a:stCxn id="11" idx="2"/>
            <a:endCxn id="27" idx="0"/>
          </p:cNvCxnSpPr>
          <p:nvPr/>
        </p:nvCxnSpPr>
        <p:spPr>
          <a:xfrm flipH="1">
            <a:off x="3530311" y="3913595"/>
            <a:ext cx="1" cy="5455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324">
            <a:extLst>
              <a:ext uri="{FF2B5EF4-FFF2-40B4-BE49-F238E27FC236}">
                <a16:creationId xmlns:a16="http://schemas.microsoft.com/office/drawing/2014/main" id="{43A94862-02A8-4B3B-87F3-540ECB634483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3530312" y="3913595"/>
            <a:ext cx="1190738" cy="5455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" name="Shape 325">
            <a:extLst>
              <a:ext uri="{FF2B5EF4-FFF2-40B4-BE49-F238E27FC236}">
                <a16:creationId xmlns:a16="http://schemas.microsoft.com/office/drawing/2014/main" id="{D57C6021-1408-402E-87E7-F5AA26697DBE}"/>
              </a:ext>
            </a:extLst>
          </p:cNvPr>
          <p:cNvSpPr/>
          <p:nvPr/>
        </p:nvSpPr>
        <p:spPr>
          <a:xfrm>
            <a:off x="5601094" y="4119719"/>
            <a:ext cx="1077076" cy="49797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Shape 328">
            <a:extLst>
              <a:ext uri="{FF2B5EF4-FFF2-40B4-BE49-F238E27FC236}">
                <a16:creationId xmlns:a16="http://schemas.microsoft.com/office/drawing/2014/main" id="{E2A12399-8C3D-4DE3-8EE2-C39A70244531}"/>
              </a:ext>
            </a:extLst>
          </p:cNvPr>
          <p:cNvSpPr/>
          <p:nvPr/>
        </p:nvSpPr>
        <p:spPr>
          <a:xfrm>
            <a:off x="1953113" y="5076781"/>
            <a:ext cx="798000" cy="3598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Log Daemon</a:t>
            </a:r>
          </a:p>
        </p:txBody>
      </p:sp>
      <p:sp>
        <p:nvSpPr>
          <p:cNvPr id="38" name="Shape 329">
            <a:extLst>
              <a:ext uri="{FF2B5EF4-FFF2-40B4-BE49-F238E27FC236}">
                <a16:creationId xmlns:a16="http://schemas.microsoft.com/office/drawing/2014/main" id="{6E0442DB-07FB-40CD-B641-6E16D1D12B30}"/>
              </a:ext>
            </a:extLst>
          </p:cNvPr>
          <p:cNvSpPr/>
          <p:nvPr/>
        </p:nvSpPr>
        <p:spPr>
          <a:xfrm>
            <a:off x="4368123" y="3271966"/>
            <a:ext cx="798000" cy="412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Log Daemon</a:t>
            </a:r>
          </a:p>
        </p:txBody>
      </p:sp>
      <p:pic>
        <p:nvPicPr>
          <p:cNvPr id="40" name="Shape 306" descr="User (computing)">
            <a:extLst>
              <a:ext uri="{FF2B5EF4-FFF2-40B4-BE49-F238E27FC236}">
                <a16:creationId xmlns:a16="http://schemas.microsoft.com/office/drawing/2014/main" id="{29B8D6A0-932B-42EF-A410-3A09C08A15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454" y="1767506"/>
            <a:ext cx="637465" cy="63746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4E26811-2CE7-43D7-A1E6-355C4149E09A}"/>
              </a:ext>
            </a:extLst>
          </p:cNvPr>
          <p:cNvSpPr txBox="1"/>
          <p:nvPr/>
        </p:nvSpPr>
        <p:spPr>
          <a:xfrm>
            <a:off x="1061626" y="6268729"/>
            <a:ext cx="4463145" cy="166199"/>
          </a:xfrm>
          <a:prstGeom prst="rect">
            <a:avLst/>
          </a:prstGeom>
          <a:noFill/>
        </p:spPr>
        <p:txBody>
          <a:bodyPr wrap="none" lIns="182880" tIns="0" rIns="18288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Resource in the Databricks’ account are not visible to users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7C000BE-F828-41F0-90B5-CBB358D58709}"/>
              </a:ext>
            </a:extLst>
          </p:cNvPr>
          <p:cNvCxnSpPr/>
          <p:nvPr/>
        </p:nvCxnSpPr>
        <p:spPr>
          <a:xfrm flipV="1">
            <a:off x="3304134" y="6042373"/>
            <a:ext cx="0" cy="20975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2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A5E8C9-F1E7-4E7A-B4D0-B84437D43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351160"/>
            <a:ext cx="11792620" cy="757244"/>
          </a:xfrm>
        </p:spPr>
        <p:txBody>
          <a:bodyPr/>
          <a:lstStyle/>
          <a:p>
            <a:pPr algn="ctr"/>
            <a:r>
              <a:rPr lang="en-US" sz="4400" dirty="0"/>
              <a:t>Azure Databricks Runtime for Machine Learning</a:t>
            </a:r>
          </a:p>
        </p:txBody>
      </p:sp>
      <p:sp>
        <p:nvSpPr>
          <p:cNvPr id="147" name="Text Placeholder 5">
            <a:extLst>
              <a:ext uri="{FF2B5EF4-FFF2-40B4-BE49-F238E27FC236}">
                <a16:creationId xmlns:a16="http://schemas.microsoft.com/office/drawing/2014/main" id="{F4E878C4-5450-4C95-BA0B-BBC5F4F641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324160"/>
            <a:ext cx="4292486" cy="5278368"/>
          </a:xfrm>
        </p:spPr>
        <p:txBody>
          <a:bodyPr/>
          <a:lstStyle/>
          <a:p>
            <a:r>
              <a:rPr lang="en-US" dirty="0"/>
              <a:t>Azure </a:t>
            </a:r>
            <a:r>
              <a:rPr lang="en-US" cap="none" dirty="0"/>
              <a:t>Databricks Runtime for Machine Learning</a:t>
            </a:r>
          </a:p>
          <a:p>
            <a:pPr marL="285750" indent="-285750">
              <a:buFontTx/>
              <a:buChar char="-"/>
            </a:pPr>
            <a:r>
              <a:rPr lang="en-US" cap="none" dirty="0">
                <a:latin typeface="+mn-lt"/>
                <a:cs typeface="Segoe UI Semilight" panose="020B0402040204020203" pitchFamily="34" charset="0"/>
              </a:rPr>
              <a:t>Pre-installed packages for machine learning like </a:t>
            </a:r>
            <a:r>
              <a:rPr lang="en-US" cap="none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Tensorflow, Keras, Horovod and XGBoost</a:t>
            </a:r>
            <a:endParaRPr lang="en-US" cap="none" dirty="0">
              <a:latin typeface="+mn-lt"/>
              <a:cs typeface="Segoe UI Semilight" panose="020B04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cap="none" dirty="0">
                <a:latin typeface="+mn-lt"/>
                <a:cs typeface="Segoe UI Semilight" panose="020B0402040204020203" pitchFamily="34" charset="0"/>
              </a:rPr>
              <a:t>Pre-configured HorovodEstimator for seamless integration of Horovod with the Spark Dataframes</a:t>
            </a:r>
          </a:p>
          <a:p>
            <a:pPr marL="285750" indent="-285750">
              <a:buFontTx/>
              <a:buChar char="-"/>
            </a:pPr>
            <a:r>
              <a:rPr lang="en-US" cap="none" dirty="0">
                <a:latin typeface="+mn-lt"/>
                <a:cs typeface="Segoe UI Semilight" panose="020B0402040204020203" pitchFamily="34" charset="0"/>
              </a:rPr>
              <a:t>Support for GPU enabled VMs for specialized compute for your deep learning needs</a:t>
            </a:r>
          </a:p>
          <a:p>
            <a:pPr marL="285750" indent="-285750">
              <a:buFontTx/>
              <a:buChar char="-"/>
            </a:pPr>
            <a:r>
              <a:rPr lang="en-US" cap="none" dirty="0">
                <a:latin typeface="+mn-lt"/>
                <a:cs typeface="Segoe UI Semilight" panose="020B0402040204020203" pitchFamily="34" charset="0"/>
              </a:rPr>
              <a:t>Multi-GPU trainings of deep neural networks using Horovod</a:t>
            </a:r>
          </a:p>
          <a:p>
            <a:pPr marL="285750" indent="-285750">
              <a:buFontTx/>
              <a:buChar char="-"/>
            </a:pPr>
            <a:r>
              <a:rPr lang="en-US" cap="none" dirty="0">
                <a:latin typeface="+mn-lt"/>
                <a:cs typeface="Segoe UI Semilight" panose="020B0402040204020203" pitchFamily="34" charset="0"/>
              </a:rPr>
              <a:t>Unlock complex machine learning and deep learning scenarios with a few lines of code</a:t>
            </a: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C5A92C2B-99E3-430B-9DF8-D276D46228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00772" y="1623316"/>
            <a:ext cx="7021987" cy="378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1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Main Use Cases</a:t>
            </a:r>
          </a:p>
        </p:txBody>
      </p:sp>
    </p:spTree>
    <p:extLst>
      <p:ext uri="{BB962C8B-B14F-4D97-AF65-F5344CB8AC3E}">
        <p14:creationId xmlns:p14="http://schemas.microsoft.com/office/powerpoint/2010/main" val="122990508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75BA-CF1D-468F-B51C-1BF231D1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</p:spPr>
        <p:txBody>
          <a:bodyPr/>
          <a:lstStyle/>
          <a:p>
            <a:r>
              <a:rPr lang="en-US" dirty="0"/>
              <a:t>Modern Big Data Warehouse</a:t>
            </a:r>
          </a:p>
        </p:txBody>
      </p:sp>
      <p:sp>
        <p:nvSpPr>
          <p:cNvPr id="91" name="Right Bracket 90">
            <a:extLst>
              <a:ext uri="{FF2B5EF4-FFF2-40B4-BE49-F238E27FC236}">
                <a16:creationId xmlns:a16="http://schemas.microsoft.com/office/drawing/2014/main" id="{85B96194-7FA2-49AA-A1AE-11E35A03549D}"/>
              </a:ext>
            </a:extLst>
          </p:cNvPr>
          <p:cNvSpPr/>
          <p:nvPr/>
        </p:nvSpPr>
        <p:spPr>
          <a:xfrm>
            <a:off x="2215617" y="2358243"/>
            <a:ext cx="100766" cy="2681121"/>
          </a:xfrm>
          <a:prstGeom prst="rightBracke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50A65AC-3084-4590-8CF1-DC393F531BEF}"/>
              </a:ext>
            </a:extLst>
          </p:cNvPr>
          <p:cNvSpPr txBox="1"/>
          <p:nvPr/>
        </p:nvSpPr>
        <p:spPr>
          <a:xfrm>
            <a:off x="308034" y="4794866"/>
            <a:ext cx="1632135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Business / custom apps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(Structured)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3466DFF-E56B-4E4A-9C40-E8C24A93895A}"/>
              </a:ext>
            </a:extLst>
          </p:cNvPr>
          <p:cNvSpPr txBox="1"/>
          <p:nvPr/>
        </p:nvSpPr>
        <p:spPr>
          <a:xfrm>
            <a:off x="308035" y="2531672"/>
            <a:ext cx="1475072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Logs, files and media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(unstructured)</a:t>
            </a:r>
          </a:p>
        </p:txBody>
      </p:sp>
      <p:cxnSp>
        <p:nvCxnSpPr>
          <p:cNvPr id="579" name="Straight Arrow Connector 578">
            <a:extLst>
              <a:ext uri="{FF2B5EF4-FFF2-40B4-BE49-F238E27FC236}">
                <a16:creationId xmlns:a16="http://schemas.microsoft.com/office/drawing/2014/main" id="{F0F696DD-96E2-4821-9142-0D0323271210}"/>
              </a:ext>
            </a:extLst>
          </p:cNvPr>
          <p:cNvCxnSpPr>
            <a:cxnSpLocks/>
          </p:cNvCxnSpPr>
          <p:nvPr/>
        </p:nvCxnSpPr>
        <p:spPr>
          <a:xfrm flipV="1">
            <a:off x="4969710" y="2825544"/>
            <a:ext cx="1796787" cy="1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Arrow Connector 580">
            <a:extLst>
              <a:ext uri="{FF2B5EF4-FFF2-40B4-BE49-F238E27FC236}">
                <a16:creationId xmlns:a16="http://schemas.microsoft.com/office/drawing/2014/main" id="{8C9615C2-1760-46CE-8EEC-2BAF802AA1A4}"/>
              </a:ext>
            </a:extLst>
          </p:cNvPr>
          <p:cNvCxnSpPr>
            <a:cxnSpLocks/>
          </p:cNvCxnSpPr>
          <p:nvPr/>
        </p:nvCxnSpPr>
        <p:spPr>
          <a:xfrm>
            <a:off x="9923284" y="4914098"/>
            <a:ext cx="717007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Rectangle 583">
            <a:extLst>
              <a:ext uri="{FF2B5EF4-FFF2-40B4-BE49-F238E27FC236}">
                <a16:creationId xmlns:a16="http://schemas.microsoft.com/office/drawing/2014/main" id="{744BE400-3B21-4DB5-A86D-DD2B056CF5EC}"/>
              </a:ext>
            </a:extLst>
          </p:cNvPr>
          <p:cNvSpPr/>
          <p:nvPr/>
        </p:nvSpPr>
        <p:spPr>
          <a:xfrm>
            <a:off x="4004484" y="3117106"/>
            <a:ext cx="109661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storage</a:t>
            </a:r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0F4E1894-2FE6-4876-A8B0-0DBC9813C812}"/>
              </a:ext>
            </a:extLst>
          </p:cNvPr>
          <p:cNvSpPr/>
          <p:nvPr/>
        </p:nvSpPr>
        <p:spPr>
          <a:xfrm>
            <a:off x="4592872" y="4833081"/>
            <a:ext cx="73318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Polybase</a:t>
            </a: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2F6CB65F-D0E2-4F58-89A0-E3F4BDB79789}"/>
              </a:ext>
            </a:extLst>
          </p:cNvPr>
          <p:cNvSpPr/>
          <p:nvPr/>
        </p:nvSpPr>
        <p:spPr>
          <a:xfrm>
            <a:off x="8424579" y="5240013"/>
            <a:ext cx="192912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SQL Data Warehouse</a:t>
            </a:r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66A08739-467E-4072-B7C2-BF3CCBE53E62}"/>
              </a:ext>
            </a:extLst>
          </p:cNvPr>
          <p:cNvSpPr/>
          <p:nvPr/>
        </p:nvSpPr>
        <p:spPr>
          <a:xfrm>
            <a:off x="2672827" y="3117106"/>
            <a:ext cx="1047083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factory 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93F26C1-C087-4E48-8AF6-1018382BC9D0}"/>
              </a:ext>
            </a:extLst>
          </p:cNvPr>
          <p:cNvSpPr/>
          <p:nvPr/>
        </p:nvSpPr>
        <p:spPr>
          <a:xfrm>
            <a:off x="2672827" y="5057423"/>
            <a:ext cx="1047083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factory 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689735A-9021-4AD8-A9D6-C116A74200B5}"/>
              </a:ext>
            </a:extLst>
          </p:cNvPr>
          <p:cNvCxnSpPr>
            <a:cxnSpLocks/>
            <a:endCxn id="243" idx="0"/>
          </p:cNvCxnSpPr>
          <p:nvPr/>
        </p:nvCxnSpPr>
        <p:spPr>
          <a:xfrm>
            <a:off x="7602550" y="2815789"/>
            <a:ext cx="3548554" cy="1751266"/>
          </a:xfrm>
          <a:prstGeom prst="bentConnector2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CF80F6E-0843-4E86-B24D-3D0B78DC2311}"/>
              </a:ext>
            </a:extLst>
          </p:cNvPr>
          <p:cNvSpPr/>
          <p:nvPr/>
        </p:nvSpPr>
        <p:spPr>
          <a:xfrm>
            <a:off x="6502777" y="3117106"/>
            <a:ext cx="1428598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Databricks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(Spark)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3AD72E-FCC7-4790-A51E-F82923F8E09F}"/>
              </a:ext>
            </a:extLst>
          </p:cNvPr>
          <p:cNvGrpSpPr/>
          <p:nvPr/>
        </p:nvGrpSpPr>
        <p:grpSpPr>
          <a:xfrm>
            <a:off x="571089" y="4295397"/>
            <a:ext cx="1064771" cy="406286"/>
            <a:chOff x="579957" y="1614888"/>
            <a:chExt cx="1064771" cy="406286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5C8F957-B6F7-4FC0-9FDA-9C79699C6455}"/>
                </a:ext>
              </a:extLst>
            </p:cNvPr>
            <p:cNvGrpSpPr/>
            <p:nvPr/>
          </p:nvGrpSpPr>
          <p:grpSpPr>
            <a:xfrm>
              <a:off x="1174991" y="1632049"/>
              <a:ext cx="469737" cy="385154"/>
              <a:chOff x="1778647" y="1301093"/>
              <a:chExt cx="307813" cy="252387"/>
            </a:xfrm>
            <a:noFill/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3615FA2-99E9-4F90-B4E1-FFC3AE9DFDD7}"/>
                  </a:ext>
                </a:extLst>
              </p:cNvPr>
              <p:cNvGrpSpPr/>
              <p:nvPr/>
            </p:nvGrpSpPr>
            <p:grpSpPr>
              <a:xfrm>
                <a:off x="1778647" y="1301093"/>
                <a:ext cx="307813" cy="252387"/>
                <a:chOff x="2107086" y="1452805"/>
                <a:chExt cx="307813" cy="252387"/>
              </a:xfrm>
              <a:grpFill/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6D770334-E05F-4383-91F9-7AC2F185A497}"/>
                    </a:ext>
                  </a:extLst>
                </p:cNvPr>
                <p:cNvSpPr/>
                <p:nvPr/>
              </p:nvSpPr>
              <p:spPr bwMode="auto">
                <a:xfrm>
                  <a:off x="2107086" y="1596776"/>
                  <a:ext cx="108416" cy="108416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AB733D5-2232-4906-9C4C-B59618406DF0}"/>
                    </a:ext>
                  </a:extLst>
                </p:cNvPr>
                <p:cNvSpPr/>
                <p:nvPr/>
              </p:nvSpPr>
              <p:spPr bwMode="auto">
                <a:xfrm>
                  <a:off x="2252041" y="1452805"/>
                  <a:ext cx="162858" cy="162858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5A4DD559-F24E-4266-A426-9778D8FF9135}"/>
                    </a:ext>
                  </a:extLst>
                </p:cNvPr>
                <p:cNvSpPr/>
                <p:nvPr/>
              </p:nvSpPr>
              <p:spPr bwMode="auto">
                <a:xfrm>
                  <a:off x="2107086" y="1453330"/>
                  <a:ext cx="108416" cy="108416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7392A6F2-321D-4243-BFB0-725AD35D5AFD}"/>
                    </a:ext>
                  </a:extLst>
                </p:cNvPr>
                <p:cNvSpPr/>
                <p:nvPr/>
              </p:nvSpPr>
              <p:spPr bwMode="auto">
                <a:xfrm>
                  <a:off x="2253489" y="1652588"/>
                  <a:ext cx="159337" cy="51699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D6C7C46B-A9CC-40A9-9B15-3B3FD48D27E4}"/>
                  </a:ext>
                </a:extLst>
              </p:cNvPr>
              <p:cNvCxnSpPr/>
              <p:nvPr/>
            </p:nvCxnSpPr>
            <p:spPr>
              <a:xfrm>
                <a:off x="1979319" y="1500876"/>
                <a:ext cx="0" cy="51699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88C9012-F887-4A54-89FF-BCF5F0F4168E}"/>
                  </a:ext>
                </a:extLst>
              </p:cNvPr>
              <p:cNvCxnSpPr/>
              <p:nvPr/>
            </p:nvCxnSpPr>
            <p:spPr>
              <a:xfrm>
                <a:off x="2031707" y="1500876"/>
                <a:ext cx="0" cy="51699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</p:cxn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8173163-8CBE-4117-950D-C142AEAF6C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9957" y="1614888"/>
              <a:ext cx="416196" cy="406286"/>
              <a:chOff x="1759" y="236"/>
              <a:chExt cx="252" cy="246"/>
            </a:xfrm>
            <a:noFill/>
          </p:grpSpPr>
          <p:sp>
            <p:nvSpPr>
              <p:cNvPr id="170" name="Freeform 106">
                <a:extLst>
                  <a:ext uri="{FF2B5EF4-FFF2-40B4-BE49-F238E27FC236}">
                    <a16:creationId xmlns:a16="http://schemas.microsoft.com/office/drawing/2014/main" id="{D06F49A6-DE65-4BC6-B274-44452F349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6"/>
                <a:ext cx="252" cy="246"/>
              </a:xfrm>
              <a:custGeom>
                <a:avLst/>
                <a:gdLst>
                  <a:gd name="T0" fmla="*/ 0 w 252"/>
                  <a:gd name="T1" fmla="*/ 0 h 246"/>
                  <a:gd name="T2" fmla="*/ 0 w 252"/>
                  <a:gd name="T3" fmla="*/ 246 h 246"/>
                  <a:gd name="T4" fmla="*/ 252 w 252"/>
                  <a:gd name="T5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2" h="246">
                    <a:moveTo>
                      <a:pt x="0" y="0"/>
                    </a:moveTo>
                    <a:lnTo>
                      <a:pt x="0" y="246"/>
                    </a:lnTo>
                    <a:lnTo>
                      <a:pt x="252" y="246"/>
                    </a:lnTo>
                  </a:path>
                </a:pathLst>
              </a:cu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83413F5B-B73D-4C52-B7F1-AC6339896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376"/>
                <a:ext cx="32" cy="106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47BC0014-23CF-46FE-8ED4-EF3F3F2C2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2" y="283"/>
                <a:ext cx="33" cy="199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D0D4E8A6-3BAA-4868-AEAB-458A887D9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324"/>
                <a:ext cx="33" cy="158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614C22-A2EE-459C-BFCB-A351F0350F05}"/>
              </a:ext>
            </a:extLst>
          </p:cNvPr>
          <p:cNvGrpSpPr/>
          <p:nvPr/>
        </p:nvGrpSpPr>
        <p:grpSpPr>
          <a:xfrm>
            <a:off x="511757" y="2106315"/>
            <a:ext cx="1167152" cy="348720"/>
            <a:chOff x="1555307" y="5853300"/>
            <a:chExt cx="1271350" cy="379852"/>
          </a:xfrm>
        </p:grpSpPr>
        <p:grpSp>
          <p:nvGrpSpPr>
            <p:cNvPr id="174" name="Group 4">
              <a:extLst>
                <a:ext uri="{FF2B5EF4-FFF2-40B4-BE49-F238E27FC236}">
                  <a16:creationId xmlns:a16="http://schemas.microsoft.com/office/drawing/2014/main" id="{0187442F-0B75-4AB6-81AC-EFDCB085F8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55307" y="5853300"/>
              <a:ext cx="259568" cy="379852"/>
              <a:chOff x="3526" y="3353"/>
              <a:chExt cx="164" cy="240"/>
            </a:xfrm>
          </p:grpSpPr>
          <p:sp>
            <p:nvSpPr>
              <p:cNvPr id="175" name="Freeform 5">
                <a:extLst>
                  <a:ext uri="{FF2B5EF4-FFF2-40B4-BE49-F238E27FC236}">
                    <a16:creationId xmlns:a16="http://schemas.microsoft.com/office/drawing/2014/main" id="{ED3AD797-DCD7-4D8F-B8E0-0DACE203E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" y="3353"/>
                <a:ext cx="164" cy="215"/>
              </a:xfrm>
              <a:custGeom>
                <a:avLst/>
                <a:gdLst>
                  <a:gd name="T0" fmla="*/ 204 w 226"/>
                  <a:gd name="T1" fmla="*/ 289 h 296"/>
                  <a:gd name="T2" fmla="*/ 226 w 226"/>
                  <a:gd name="T3" fmla="*/ 296 h 296"/>
                  <a:gd name="T4" fmla="*/ 226 w 226"/>
                  <a:gd name="T5" fmla="*/ 55 h 296"/>
                  <a:gd name="T6" fmla="*/ 39 w 226"/>
                  <a:gd name="T7" fmla="*/ 0 h 296"/>
                  <a:gd name="T8" fmla="*/ 0 w 226"/>
                  <a:gd name="T9" fmla="*/ 3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296">
                    <a:moveTo>
                      <a:pt x="204" y="289"/>
                    </a:moveTo>
                    <a:cubicBezTo>
                      <a:pt x="226" y="296"/>
                      <a:pt x="226" y="296"/>
                      <a:pt x="226" y="296"/>
                    </a:cubicBezTo>
                    <a:cubicBezTo>
                      <a:pt x="226" y="55"/>
                      <a:pt x="226" y="55"/>
                      <a:pt x="226" y="5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12" y="0"/>
                      <a:pt x="0" y="34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76" name="Freeform 6">
                <a:extLst>
                  <a:ext uri="{FF2B5EF4-FFF2-40B4-BE49-F238E27FC236}">
                    <a16:creationId xmlns:a16="http://schemas.microsoft.com/office/drawing/2014/main" id="{B4A60F5B-3B40-428B-8F45-6B49CC1E1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3370"/>
                <a:ext cx="120" cy="211"/>
              </a:xfrm>
              <a:custGeom>
                <a:avLst/>
                <a:gdLst>
                  <a:gd name="T0" fmla="*/ 0 w 120"/>
                  <a:gd name="T1" fmla="*/ 0 h 211"/>
                  <a:gd name="T2" fmla="*/ 120 w 120"/>
                  <a:gd name="T3" fmla="*/ 37 h 211"/>
                  <a:gd name="T4" fmla="*/ 120 w 120"/>
                  <a:gd name="T5" fmla="*/ 211 h 211"/>
                  <a:gd name="T6" fmla="*/ 104 w 120"/>
                  <a:gd name="T7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211">
                    <a:moveTo>
                      <a:pt x="0" y="0"/>
                    </a:moveTo>
                    <a:lnTo>
                      <a:pt x="120" y="37"/>
                    </a:lnTo>
                    <a:lnTo>
                      <a:pt x="120" y="211"/>
                    </a:lnTo>
                    <a:lnTo>
                      <a:pt x="104" y="206"/>
                    </a:ln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77" name="Freeform 7">
                <a:extLst>
                  <a:ext uri="{FF2B5EF4-FFF2-40B4-BE49-F238E27FC236}">
                    <a16:creationId xmlns:a16="http://schemas.microsoft.com/office/drawing/2014/main" id="{9AB9007F-0E80-432F-A57D-8217512D1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" y="3382"/>
                <a:ext cx="131" cy="211"/>
              </a:xfrm>
              <a:custGeom>
                <a:avLst/>
                <a:gdLst>
                  <a:gd name="T0" fmla="*/ 131 w 131"/>
                  <a:gd name="T1" fmla="*/ 38 h 211"/>
                  <a:gd name="T2" fmla="*/ 131 w 131"/>
                  <a:gd name="T3" fmla="*/ 211 h 211"/>
                  <a:gd name="T4" fmla="*/ 0 w 131"/>
                  <a:gd name="T5" fmla="*/ 173 h 211"/>
                  <a:gd name="T6" fmla="*/ 0 w 131"/>
                  <a:gd name="T7" fmla="*/ 0 h 211"/>
                  <a:gd name="T8" fmla="*/ 131 w 131"/>
                  <a:gd name="T9" fmla="*/ 38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11">
                    <a:moveTo>
                      <a:pt x="131" y="38"/>
                    </a:moveTo>
                    <a:lnTo>
                      <a:pt x="131" y="211"/>
                    </a:lnTo>
                    <a:lnTo>
                      <a:pt x="0" y="173"/>
                    </a:lnTo>
                    <a:lnTo>
                      <a:pt x="0" y="0"/>
                    </a:lnTo>
                    <a:lnTo>
                      <a:pt x="131" y="38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E0130CE-34CE-4BD6-9371-79438752B500}"/>
                </a:ext>
              </a:extLst>
            </p:cNvPr>
            <p:cNvGrpSpPr/>
            <p:nvPr/>
          </p:nvGrpSpPr>
          <p:grpSpPr>
            <a:xfrm>
              <a:off x="1984596" y="5863452"/>
              <a:ext cx="293717" cy="359549"/>
              <a:chOff x="965200" y="3436897"/>
              <a:chExt cx="528881" cy="647424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3FD7338A-C414-42AE-A456-F177C7916708}"/>
                  </a:ext>
                </a:extLst>
              </p:cNvPr>
              <p:cNvGrpSpPr/>
              <p:nvPr/>
            </p:nvGrpSpPr>
            <p:grpSpPr>
              <a:xfrm flipH="1">
                <a:off x="965200" y="3436897"/>
                <a:ext cx="528881" cy="647424"/>
                <a:chOff x="3003960" y="3685414"/>
                <a:chExt cx="403310" cy="493707"/>
              </a:xfrm>
            </p:grpSpPr>
            <p:sp>
              <p:nvSpPr>
                <p:cNvPr id="184" name="Snip Single Corner Rectangle 26">
                  <a:extLst>
                    <a:ext uri="{FF2B5EF4-FFF2-40B4-BE49-F238E27FC236}">
                      <a16:creationId xmlns:a16="http://schemas.microsoft.com/office/drawing/2014/main" id="{088431C5-9E6A-4929-9282-4FB5FFB697AE}"/>
                    </a:ext>
                  </a:extLst>
                </p:cNvPr>
                <p:cNvSpPr/>
                <p:nvPr/>
              </p:nvSpPr>
              <p:spPr bwMode="auto">
                <a:xfrm flipH="1">
                  <a:off x="3003960" y="3685414"/>
                  <a:ext cx="403310" cy="493707"/>
                </a:xfrm>
                <a:prstGeom prst="snip1Rect">
                  <a:avLst>
                    <a:gd name="adj" fmla="val 28736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5" name="Triangle 27">
                  <a:extLst>
                    <a:ext uri="{FF2B5EF4-FFF2-40B4-BE49-F238E27FC236}">
                      <a16:creationId xmlns:a16="http://schemas.microsoft.com/office/drawing/2014/main" id="{24F052E1-6371-413D-B1F1-D3D2F4D1AF1A}"/>
                    </a:ext>
                  </a:extLst>
                </p:cNvPr>
                <p:cNvSpPr/>
                <p:nvPr/>
              </p:nvSpPr>
              <p:spPr bwMode="auto">
                <a:xfrm rot="8100000">
                  <a:off x="3012552" y="3733609"/>
                  <a:ext cx="160049" cy="80930"/>
                </a:xfrm>
                <a:prstGeom prst="triangl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CF973DD6-A6D7-4C97-9863-CA724F0F6E55}"/>
                  </a:ext>
                </a:extLst>
              </p:cNvPr>
              <p:cNvCxnSpPr/>
              <p:nvPr/>
            </p:nvCxnSpPr>
            <p:spPr>
              <a:xfrm>
                <a:off x="1047750" y="3578225"/>
                <a:ext cx="2159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1F0E018C-DB4B-46E8-9318-7F7659AD2777}"/>
                  </a:ext>
                </a:extLst>
              </p:cNvPr>
              <p:cNvCxnSpPr/>
              <p:nvPr/>
            </p:nvCxnSpPr>
            <p:spPr>
              <a:xfrm>
                <a:off x="1047750" y="3697817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FAA95EC7-9451-4BAB-9458-5F8720B18916}"/>
                  </a:ext>
                </a:extLst>
              </p:cNvPr>
              <p:cNvCxnSpPr/>
              <p:nvPr/>
            </p:nvCxnSpPr>
            <p:spPr>
              <a:xfrm>
                <a:off x="1047750" y="3817409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7492C968-91E8-496A-9858-24BD71A5C7BB}"/>
                  </a:ext>
                </a:extLst>
              </p:cNvPr>
              <p:cNvCxnSpPr/>
              <p:nvPr/>
            </p:nvCxnSpPr>
            <p:spPr>
              <a:xfrm>
                <a:off x="1047750" y="3937000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652890A-4F03-4E84-B982-708F1E31C01E}"/>
                </a:ext>
              </a:extLst>
            </p:cNvPr>
            <p:cNvGrpSpPr/>
            <p:nvPr/>
          </p:nvGrpSpPr>
          <p:grpSpPr>
            <a:xfrm>
              <a:off x="2448035" y="5853915"/>
              <a:ext cx="378622" cy="378622"/>
              <a:chOff x="1658620" y="1705294"/>
              <a:chExt cx="326376" cy="326376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849AE95-D0A6-4732-AAAA-430DAE1781C8}"/>
                  </a:ext>
                </a:extLst>
              </p:cNvPr>
              <p:cNvSpPr/>
              <p:nvPr/>
            </p:nvSpPr>
            <p:spPr bwMode="auto">
              <a:xfrm>
                <a:off x="1658620" y="1705294"/>
                <a:ext cx="326376" cy="32637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5D7062B7-34DF-4D11-8E87-34A398F6F6A3}"/>
                  </a:ext>
                </a:extLst>
              </p:cNvPr>
              <p:cNvSpPr/>
              <p:nvPr/>
            </p:nvSpPr>
            <p:spPr bwMode="auto">
              <a:xfrm rot="5400000">
                <a:off x="1759612" y="1802351"/>
                <a:ext cx="153423" cy="132260"/>
              </a:xfrm>
              <a:prstGeom prst="triangl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BB6CEC0-A098-427D-843C-6473E9BDCCEB}"/>
              </a:ext>
            </a:extLst>
          </p:cNvPr>
          <p:cNvGrpSpPr/>
          <p:nvPr/>
        </p:nvGrpSpPr>
        <p:grpSpPr>
          <a:xfrm>
            <a:off x="4275680" y="2580933"/>
            <a:ext cx="554226" cy="494220"/>
            <a:chOff x="2488012" y="1320237"/>
            <a:chExt cx="4696415" cy="4187934"/>
          </a:xfrm>
        </p:grpSpPr>
        <p:sp>
          <p:nvSpPr>
            <p:cNvPr id="187" name="Hexagon 186">
              <a:extLst>
                <a:ext uri="{FF2B5EF4-FFF2-40B4-BE49-F238E27FC236}">
                  <a16:creationId xmlns:a16="http://schemas.microsoft.com/office/drawing/2014/main" id="{7225FF66-6220-4FFA-B8E4-378FBD4E388D}"/>
                </a:ext>
              </a:extLst>
            </p:cNvPr>
            <p:cNvSpPr/>
            <p:nvPr/>
          </p:nvSpPr>
          <p:spPr bwMode="auto">
            <a:xfrm>
              <a:off x="2488012" y="1320237"/>
              <a:ext cx="4696415" cy="41879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Snip Single Corner Rectangle 26">
              <a:extLst>
                <a:ext uri="{FF2B5EF4-FFF2-40B4-BE49-F238E27FC236}">
                  <a16:creationId xmlns:a16="http://schemas.microsoft.com/office/drawing/2014/main" id="{E0700F30-37F5-45AF-BCB7-7C8C8393A7F9}"/>
                </a:ext>
              </a:extLst>
            </p:cNvPr>
            <p:cNvSpPr/>
            <p:nvPr/>
          </p:nvSpPr>
          <p:spPr bwMode="auto">
            <a:xfrm>
              <a:off x="3677764" y="2189582"/>
              <a:ext cx="2316905" cy="2449244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35D1F90-5446-47B5-9F0E-08BEB46619F9}"/>
                </a:ext>
              </a:extLst>
            </p:cNvPr>
            <p:cNvGrpSpPr/>
            <p:nvPr/>
          </p:nvGrpSpPr>
          <p:grpSpPr>
            <a:xfrm>
              <a:off x="4271145" y="2716507"/>
              <a:ext cx="790235" cy="1472560"/>
              <a:chOff x="4917030" y="1019829"/>
              <a:chExt cx="123056" cy="229308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6C20C51F-05DC-431C-BA2E-7FEE8C8B001C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1552B09C-792F-468A-BAF5-C4DFE6873645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9AFC793-A1BE-4485-A17D-1A69C2A1BF8C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B40A4AB9-B950-444A-854E-D0B5911AD621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90" name="Right Triangle 189">
              <a:extLst>
                <a:ext uri="{FF2B5EF4-FFF2-40B4-BE49-F238E27FC236}">
                  <a16:creationId xmlns:a16="http://schemas.microsoft.com/office/drawing/2014/main" id="{2EF70C85-2FC6-4AFC-AECB-DD39BD738E53}"/>
                </a:ext>
              </a:extLst>
            </p:cNvPr>
            <p:cNvSpPr/>
            <p:nvPr/>
          </p:nvSpPr>
          <p:spPr bwMode="auto">
            <a:xfrm>
              <a:off x="5326469" y="2189582"/>
              <a:ext cx="668200" cy="662475"/>
            </a:xfrm>
            <a:prstGeom prst="rtTriangl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A6DF679-9B9B-4FAB-9655-63B2376F71F6}"/>
              </a:ext>
            </a:extLst>
          </p:cNvPr>
          <p:cNvGrpSpPr/>
          <p:nvPr/>
        </p:nvGrpSpPr>
        <p:grpSpPr>
          <a:xfrm>
            <a:off x="9081256" y="4439748"/>
            <a:ext cx="732312" cy="719160"/>
            <a:chOff x="2549926" y="1227604"/>
            <a:chExt cx="5177116" cy="5084148"/>
          </a:xfrm>
        </p:grpSpPr>
        <p:sp>
          <p:nvSpPr>
            <p:cNvPr id="196" name="Freeform: Shape 821">
              <a:extLst>
                <a:ext uri="{FF2B5EF4-FFF2-40B4-BE49-F238E27FC236}">
                  <a16:creationId xmlns:a16="http://schemas.microsoft.com/office/drawing/2014/main" id="{DF59EE60-A753-4063-82D3-33F44B5E4D27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782354C-5951-45B5-9BB3-25BE0111B8F1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A786B7F7-B983-48F2-8253-942DB1F7C118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0D453526-6974-4EF4-8E28-3A496CB82E7E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E555B6C7-BF26-4227-9B0E-FDAE1870A36C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AE59011-03DB-4EF1-A7B8-A984A109B272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8AC36796-5B12-4F67-A1D0-E262F00D02B3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Cylinder 828">
              <a:extLst>
                <a:ext uri="{FF2B5EF4-FFF2-40B4-BE49-F238E27FC236}">
                  <a16:creationId xmlns:a16="http://schemas.microsoft.com/office/drawing/2014/main" id="{EE8C7373-4C33-4251-B41B-055F5935AAA9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E3755033-5A4D-4A15-AA4B-93873EE60743}"/>
              </a:ext>
            </a:extLst>
          </p:cNvPr>
          <p:cNvGrpSpPr/>
          <p:nvPr/>
        </p:nvGrpSpPr>
        <p:grpSpPr>
          <a:xfrm>
            <a:off x="2953700" y="2587700"/>
            <a:ext cx="485337" cy="487453"/>
            <a:chOff x="5279190" y="5401430"/>
            <a:chExt cx="1101836" cy="1106637"/>
          </a:xfrm>
        </p:grpSpPr>
        <p:sp>
          <p:nvSpPr>
            <p:cNvPr id="205" name="Freeform: Shape 815">
              <a:extLst>
                <a:ext uri="{FF2B5EF4-FFF2-40B4-BE49-F238E27FC236}">
                  <a16:creationId xmlns:a16="http://schemas.microsoft.com/office/drawing/2014/main" id="{AC1FABD0-638F-486A-8EEA-6A1D7F640CD2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" name="Freeform: Shape 816">
              <a:extLst>
                <a:ext uri="{FF2B5EF4-FFF2-40B4-BE49-F238E27FC236}">
                  <a16:creationId xmlns:a16="http://schemas.microsoft.com/office/drawing/2014/main" id="{97DED238-7DF5-4C5D-BC6B-69AC0B31A78E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7" name="Freeform: Shape 817">
              <a:extLst>
                <a:ext uri="{FF2B5EF4-FFF2-40B4-BE49-F238E27FC236}">
                  <a16:creationId xmlns:a16="http://schemas.microsoft.com/office/drawing/2014/main" id="{DB69CEC7-9208-45E1-BACF-A58B784774C4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8" name="Freeform: Shape 818">
              <a:extLst>
                <a:ext uri="{FF2B5EF4-FFF2-40B4-BE49-F238E27FC236}">
                  <a16:creationId xmlns:a16="http://schemas.microsoft.com/office/drawing/2014/main" id="{E2189A0F-3C31-4E40-9EF8-77C25E2A4667}"/>
                </a:ext>
              </a:extLst>
            </p:cNvPr>
            <p:cNvSpPr/>
            <p:nvPr/>
          </p:nvSpPr>
          <p:spPr bwMode="auto">
            <a:xfrm>
              <a:off x="5279191" y="5499596"/>
              <a:ext cx="1101835" cy="1008471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09" name="Freeform: Shape 819">
              <a:extLst>
                <a:ext uri="{FF2B5EF4-FFF2-40B4-BE49-F238E27FC236}">
                  <a16:creationId xmlns:a16="http://schemas.microsoft.com/office/drawing/2014/main" id="{04653F42-7E1C-44F5-B45D-F771AAB4947B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585" name="Connector: Elbow 584">
            <a:extLst>
              <a:ext uri="{FF2B5EF4-FFF2-40B4-BE49-F238E27FC236}">
                <a16:creationId xmlns:a16="http://schemas.microsoft.com/office/drawing/2014/main" id="{29EDCC12-5C80-4946-BB77-3E89918104DB}"/>
              </a:ext>
            </a:extLst>
          </p:cNvPr>
          <p:cNvCxnSpPr>
            <a:cxnSpLocks/>
            <a:stCxn id="584" idx="2"/>
          </p:cNvCxnSpPr>
          <p:nvPr/>
        </p:nvCxnSpPr>
        <p:spPr>
          <a:xfrm rot="16200000" flipH="1">
            <a:off x="6020755" y="1903061"/>
            <a:ext cx="1322304" cy="4258226"/>
          </a:xfrm>
          <a:prstGeom prst="bentConnector2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Arrow Connector 579">
            <a:extLst>
              <a:ext uri="{FF2B5EF4-FFF2-40B4-BE49-F238E27FC236}">
                <a16:creationId xmlns:a16="http://schemas.microsoft.com/office/drawing/2014/main" id="{4DAFEEC1-9B8E-487F-BC74-13880D18F6DD}"/>
              </a:ext>
            </a:extLst>
          </p:cNvPr>
          <p:cNvCxnSpPr>
            <a:cxnSpLocks/>
          </p:cNvCxnSpPr>
          <p:nvPr/>
        </p:nvCxnSpPr>
        <p:spPr>
          <a:xfrm>
            <a:off x="3572438" y="4836624"/>
            <a:ext cx="5238582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16E02355-1FDC-4FE5-850B-4BC21C25D34F}"/>
              </a:ext>
            </a:extLst>
          </p:cNvPr>
          <p:cNvCxnSpPr>
            <a:cxnSpLocks/>
          </p:cNvCxnSpPr>
          <p:nvPr/>
        </p:nvCxnSpPr>
        <p:spPr>
          <a:xfrm>
            <a:off x="3572437" y="2828043"/>
            <a:ext cx="559509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DD2C98C-EDA4-41FA-968C-0AEE42B53C8A}"/>
              </a:ext>
            </a:extLst>
          </p:cNvPr>
          <p:cNvCxnSpPr>
            <a:cxnSpLocks/>
          </p:cNvCxnSpPr>
          <p:nvPr/>
        </p:nvCxnSpPr>
        <p:spPr>
          <a:xfrm>
            <a:off x="2316994" y="2828043"/>
            <a:ext cx="448119" cy="166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6B378C9D-67C6-4AF3-9BA2-B2F8D7EAA46C}"/>
              </a:ext>
            </a:extLst>
          </p:cNvPr>
          <p:cNvCxnSpPr>
            <a:cxnSpLocks/>
          </p:cNvCxnSpPr>
          <p:nvPr/>
        </p:nvCxnSpPr>
        <p:spPr>
          <a:xfrm>
            <a:off x="2316994" y="4834959"/>
            <a:ext cx="448119" cy="166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B9123C0B-51C4-48E5-ADC8-57BE594C17D2}"/>
              </a:ext>
            </a:extLst>
          </p:cNvPr>
          <p:cNvGrpSpPr/>
          <p:nvPr/>
        </p:nvGrpSpPr>
        <p:grpSpPr>
          <a:xfrm>
            <a:off x="2953700" y="4519140"/>
            <a:ext cx="485337" cy="487453"/>
            <a:chOff x="5279190" y="5401430"/>
            <a:chExt cx="1101836" cy="1106637"/>
          </a:xfrm>
        </p:grpSpPr>
        <p:sp>
          <p:nvSpPr>
            <p:cNvPr id="218" name="Freeform: Shape 815">
              <a:extLst>
                <a:ext uri="{FF2B5EF4-FFF2-40B4-BE49-F238E27FC236}">
                  <a16:creationId xmlns:a16="http://schemas.microsoft.com/office/drawing/2014/main" id="{882050E2-DD05-4785-BA28-545A84A85863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Freeform: Shape 816">
              <a:extLst>
                <a:ext uri="{FF2B5EF4-FFF2-40B4-BE49-F238E27FC236}">
                  <a16:creationId xmlns:a16="http://schemas.microsoft.com/office/drawing/2014/main" id="{E13CCDC1-8686-4B39-B24E-1C5F703621EE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0" name="Freeform: Shape 817">
              <a:extLst>
                <a:ext uri="{FF2B5EF4-FFF2-40B4-BE49-F238E27FC236}">
                  <a16:creationId xmlns:a16="http://schemas.microsoft.com/office/drawing/2014/main" id="{B0930802-92EC-4BEB-8492-9251A1E8DE55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1" name="Freeform: Shape 818">
              <a:extLst>
                <a:ext uri="{FF2B5EF4-FFF2-40B4-BE49-F238E27FC236}">
                  <a16:creationId xmlns:a16="http://schemas.microsoft.com/office/drawing/2014/main" id="{42E1F51A-354C-49F1-A34E-E116A8F23448}"/>
                </a:ext>
              </a:extLst>
            </p:cNvPr>
            <p:cNvSpPr/>
            <p:nvPr/>
          </p:nvSpPr>
          <p:spPr bwMode="auto">
            <a:xfrm>
              <a:off x="5279191" y="5499596"/>
              <a:ext cx="1101835" cy="1008471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22" name="Freeform: Shape 819">
              <a:extLst>
                <a:ext uri="{FF2B5EF4-FFF2-40B4-BE49-F238E27FC236}">
                  <a16:creationId xmlns:a16="http://schemas.microsoft.com/office/drawing/2014/main" id="{0D96DED3-49C6-4C25-A046-1C768D5BDD5F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26" name="Shape 101">
            <a:extLst>
              <a:ext uri="{FF2B5EF4-FFF2-40B4-BE49-F238E27FC236}">
                <a16:creationId xmlns:a16="http://schemas.microsoft.com/office/drawing/2014/main" id="{7B4DF503-F480-496E-A733-DD9FAD666D7B}"/>
              </a:ext>
            </a:extLst>
          </p:cNvPr>
          <p:cNvSpPr txBox="1"/>
          <p:nvPr/>
        </p:nvSpPr>
        <p:spPr>
          <a:xfrm>
            <a:off x="10409065" y="5271020"/>
            <a:ext cx="1516015" cy="253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Analytical dashboards</a:t>
            </a: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8288329-B5B9-48C7-A983-7EC747CD3DEB}"/>
              </a:ext>
            </a:extLst>
          </p:cNvPr>
          <p:cNvGrpSpPr/>
          <p:nvPr/>
        </p:nvGrpSpPr>
        <p:grpSpPr>
          <a:xfrm>
            <a:off x="10816416" y="4567055"/>
            <a:ext cx="669375" cy="526560"/>
            <a:chOff x="10725498" y="5087603"/>
            <a:chExt cx="498940" cy="424437"/>
          </a:xfrm>
        </p:grpSpPr>
        <p:sp>
          <p:nvSpPr>
            <p:cNvPr id="241" name="graph_2">
              <a:extLst>
                <a:ext uri="{FF2B5EF4-FFF2-40B4-BE49-F238E27FC236}">
                  <a16:creationId xmlns:a16="http://schemas.microsoft.com/office/drawing/2014/main" id="{29953A95-0880-46B2-8D42-1354E4E3B9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829194" y="5267741"/>
              <a:ext cx="291548" cy="170948"/>
            </a:xfrm>
            <a:custGeom>
              <a:avLst/>
              <a:gdLst>
                <a:gd name="T0" fmla="*/ 195 w 249"/>
                <a:gd name="T1" fmla="*/ 0 h 146"/>
                <a:gd name="T2" fmla="*/ 244 w 249"/>
                <a:gd name="T3" fmla="*/ 0 h 146"/>
                <a:gd name="T4" fmla="*/ 244 w 249"/>
                <a:gd name="T5" fmla="*/ 50 h 146"/>
                <a:gd name="T6" fmla="*/ 244 w 249"/>
                <a:gd name="T7" fmla="*/ 0 h 146"/>
                <a:gd name="T8" fmla="*/ 141 w 249"/>
                <a:gd name="T9" fmla="*/ 106 h 146"/>
                <a:gd name="T10" fmla="*/ 109 w 249"/>
                <a:gd name="T11" fmla="*/ 106 h 146"/>
                <a:gd name="T12" fmla="*/ 0 w 249"/>
                <a:gd name="T13" fmla="*/ 146 h 146"/>
                <a:gd name="T14" fmla="*/ 249 w 249"/>
                <a:gd name="T15" fmla="*/ 146 h 146"/>
                <a:gd name="T16" fmla="*/ 88 w 249"/>
                <a:gd name="T17" fmla="*/ 106 h 146"/>
                <a:gd name="T18" fmla="*/ 54 w 249"/>
                <a:gd name="T19" fmla="*/ 106 h 146"/>
                <a:gd name="T20" fmla="*/ 35 w 249"/>
                <a:gd name="T21" fmla="*/ 106 h 146"/>
                <a:gd name="T22" fmla="*/ 1 w 249"/>
                <a:gd name="T23" fmla="*/ 10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" h="146">
                  <a:moveTo>
                    <a:pt x="195" y="0"/>
                  </a:moveTo>
                  <a:lnTo>
                    <a:pt x="244" y="0"/>
                  </a:lnTo>
                  <a:lnTo>
                    <a:pt x="244" y="50"/>
                  </a:lnTo>
                  <a:moveTo>
                    <a:pt x="244" y="0"/>
                  </a:moveTo>
                  <a:lnTo>
                    <a:pt x="141" y="106"/>
                  </a:lnTo>
                  <a:lnTo>
                    <a:pt x="109" y="106"/>
                  </a:lnTo>
                  <a:moveTo>
                    <a:pt x="0" y="146"/>
                  </a:moveTo>
                  <a:lnTo>
                    <a:pt x="249" y="146"/>
                  </a:lnTo>
                  <a:moveTo>
                    <a:pt x="88" y="106"/>
                  </a:moveTo>
                  <a:lnTo>
                    <a:pt x="54" y="106"/>
                  </a:lnTo>
                  <a:moveTo>
                    <a:pt x="35" y="106"/>
                  </a:moveTo>
                  <a:lnTo>
                    <a:pt x="1" y="10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88A799A8-6612-4611-BEAC-AC417508B8FA}"/>
                </a:ext>
              </a:extLst>
            </p:cNvPr>
            <p:cNvGrpSpPr/>
            <p:nvPr/>
          </p:nvGrpSpPr>
          <p:grpSpPr>
            <a:xfrm>
              <a:off x="10725498" y="5087603"/>
              <a:ext cx="498940" cy="424437"/>
              <a:chOff x="10725498" y="5087603"/>
              <a:chExt cx="498940" cy="424437"/>
            </a:xfrm>
          </p:grpSpPr>
          <p:sp>
            <p:nvSpPr>
              <p:cNvPr id="243" name="Rectangle 9">
                <a:extLst>
                  <a:ext uri="{FF2B5EF4-FFF2-40B4-BE49-F238E27FC236}">
                    <a16:creationId xmlns:a16="http://schemas.microsoft.com/office/drawing/2014/main" id="{31B18417-C721-45E3-9986-487C7E49F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5498" y="5087603"/>
                <a:ext cx="498940" cy="424437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4" name="Line 10">
                <a:extLst>
                  <a:ext uri="{FF2B5EF4-FFF2-40B4-BE49-F238E27FC236}">
                    <a16:creationId xmlns:a16="http://schemas.microsoft.com/office/drawing/2014/main" id="{7164177F-9624-423B-9BC9-8729A7504D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25498" y="5202743"/>
                <a:ext cx="498940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5" name="Oval 11">
                <a:extLst>
                  <a:ext uri="{FF2B5EF4-FFF2-40B4-BE49-F238E27FC236}">
                    <a16:creationId xmlns:a16="http://schemas.microsoft.com/office/drawing/2014/main" id="{5EBA874A-B7BE-4152-A8B7-4E216267A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1447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6" name="Oval 12">
                <a:extLst>
                  <a:ext uri="{FF2B5EF4-FFF2-40B4-BE49-F238E27FC236}">
                    <a16:creationId xmlns:a16="http://schemas.microsoft.com/office/drawing/2014/main" id="{C7370ECB-CBDB-4995-8B8F-85D626094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0918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7" name="Oval 13">
                <a:extLst>
                  <a:ext uri="{FF2B5EF4-FFF2-40B4-BE49-F238E27FC236}">
                    <a16:creationId xmlns:a16="http://schemas.microsoft.com/office/drawing/2014/main" id="{9955660E-D525-4285-9422-CF11FB146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961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199FEA-1205-48B6-9700-EC66BF15EC4E}"/>
              </a:ext>
            </a:extLst>
          </p:cNvPr>
          <p:cNvGrpSpPr/>
          <p:nvPr/>
        </p:nvGrpSpPr>
        <p:grpSpPr>
          <a:xfrm>
            <a:off x="6919439" y="2616558"/>
            <a:ext cx="595274" cy="485668"/>
            <a:chOff x="5818113" y="2550840"/>
            <a:chExt cx="529278" cy="431824"/>
          </a:xfrm>
        </p:grpSpPr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E320F35E-7DDC-41EC-86AF-B60F1A0B05E2}"/>
                </a:ext>
              </a:extLst>
            </p:cNvPr>
            <p:cNvSpPr/>
            <p:nvPr/>
          </p:nvSpPr>
          <p:spPr bwMode="auto">
            <a:xfrm>
              <a:off x="5818113" y="2550840"/>
              <a:ext cx="529278" cy="2745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EFEE31B-F517-438D-90BA-119D26919E6B}"/>
                </a:ext>
              </a:extLst>
            </p:cNvPr>
            <p:cNvSpPr/>
            <p:nvPr/>
          </p:nvSpPr>
          <p:spPr bwMode="auto">
            <a:xfrm>
              <a:off x="5818113" y="2797200"/>
              <a:ext cx="529278" cy="185464"/>
            </a:xfrm>
            <a:custGeom>
              <a:avLst/>
              <a:gdLst>
                <a:gd name="connsiteX0" fmla="*/ 92930 w 529278"/>
                <a:gd name="connsiteY0" fmla="*/ 0 h 185464"/>
                <a:gd name="connsiteX1" fmla="*/ 264639 w 529278"/>
                <a:gd name="connsiteY1" fmla="*/ 89062 h 185464"/>
                <a:gd name="connsiteX2" fmla="*/ 436348 w 529278"/>
                <a:gd name="connsiteY2" fmla="*/ 0 h 185464"/>
                <a:gd name="connsiteX3" fmla="*/ 529278 w 529278"/>
                <a:gd name="connsiteY3" fmla="*/ 48201 h 185464"/>
                <a:gd name="connsiteX4" fmla="*/ 264639 w 529278"/>
                <a:gd name="connsiteY4" fmla="*/ 185464 h 185464"/>
                <a:gd name="connsiteX5" fmla="*/ 0 w 529278"/>
                <a:gd name="connsiteY5" fmla="*/ 48201 h 185464"/>
                <a:gd name="connsiteX6" fmla="*/ 92930 w 529278"/>
                <a:gd name="connsiteY6" fmla="*/ 0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6" fmla="*/ 356079 w 529278"/>
                <a:gd name="connsiteY6" fmla="*/ 180502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0" fmla="*/ 436348 w 529278"/>
                <a:gd name="connsiteY0" fmla="*/ 0 h 185464"/>
                <a:gd name="connsiteX1" fmla="*/ 529278 w 529278"/>
                <a:gd name="connsiteY1" fmla="*/ 48201 h 185464"/>
                <a:gd name="connsiteX2" fmla="*/ 264639 w 529278"/>
                <a:gd name="connsiteY2" fmla="*/ 185464 h 185464"/>
                <a:gd name="connsiteX3" fmla="*/ 0 w 529278"/>
                <a:gd name="connsiteY3" fmla="*/ 48201 h 185464"/>
                <a:gd name="connsiteX4" fmla="*/ 92930 w 529278"/>
                <a:gd name="connsiteY4" fmla="*/ 0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278" h="185464">
                  <a:moveTo>
                    <a:pt x="436348" y="0"/>
                  </a:moveTo>
                  <a:lnTo>
                    <a:pt x="529278" y="48201"/>
                  </a:lnTo>
                  <a:lnTo>
                    <a:pt x="264639" y="185464"/>
                  </a:lnTo>
                  <a:lnTo>
                    <a:pt x="0" y="48201"/>
                  </a:lnTo>
                  <a:lnTo>
                    <a:pt x="9293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BA985EA6-8666-4C60-9C76-D0881EBEF3AB}"/>
              </a:ext>
            </a:extLst>
          </p:cNvPr>
          <p:cNvSpPr/>
          <p:nvPr/>
        </p:nvSpPr>
        <p:spPr bwMode="auto">
          <a:xfrm>
            <a:off x="1936542" y="1546386"/>
            <a:ext cx="8432552" cy="4263966"/>
          </a:xfrm>
          <a:prstGeom prst="rect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3DF19E2-A7D3-42A4-B703-3947DB9172EB}"/>
              </a:ext>
            </a:extLst>
          </p:cNvPr>
          <p:cNvSpPr/>
          <p:nvPr/>
        </p:nvSpPr>
        <p:spPr bwMode="auto">
          <a:xfrm>
            <a:off x="8616021" y="1749131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0834D8A-E685-4B38-9566-AED579F7460F}"/>
              </a:ext>
            </a:extLst>
          </p:cNvPr>
          <p:cNvSpPr/>
          <p:nvPr/>
        </p:nvSpPr>
        <p:spPr bwMode="auto">
          <a:xfrm>
            <a:off x="6608998" y="1749131"/>
            <a:ext cx="1377453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AAD36A6-EF35-4C3B-9523-3136021C9A6A}"/>
              </a:ext>
            </a:extLst>
          </p:cNvPr>
          <p:cNvSpPr/>
          <p:nvPr/>
        </p:nvSpPr>
        <p:spPr bwMode="auto">
          <a:xfrm>
            <a:off x="4564817" y="1749131"/>
            <a:ext cx="1392554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52259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F28F59-1A65-4471-B7E8-B861F6BE5A8D}"/>
              </a:ext>
            </a:extLst>
          </p:cNvPr>
          <p:cNvSpPr/>
          <p:nvPr/>
        </p:nvSpPr>
        <p:spPr bwMode="auto">
          <a:xfrm>
            <a:off x="2609300" y="1749131"/>
            <a:ext cx="1384695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191526F0-B3BC-4F6E-833A-764B0E148B18}"/>
              </a:ext>
            </a:extLst>
          </p:cNvPr>
          <p:cNvCxnSpPr>
            <a:cxnSpLocks/>
          </p:cNvCxnSpPr>
          <p:nvPr/>
        </p:nvCxnSpPr>
        <p:spPr>
          <a:xfrm>
            <a:off x="7149469" y="3540421"/>
            <a:ext cx="1661551" cy="986196"/>
          </a:xfrm>
          <a:prstGeom prst="bentConnector3">
            <a:avLst>
              <a:gd name="adj1" fmla="val -62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03B7F81-0E35-4628-A28D-FBDE1F40F66C}"/>
              </a:ext>
            </a:extLst>
          </p:cNvPr>
          <p:cNvSpPr/>
          <p:nvPr/>
        </p:nvSpPr>
        <p:spPr bwMode="auto">
          <a:xfrm>
            <a:off x="10420291" y="1770094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410474313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75BA-CF1D-468F-B51C-1BF231D1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</p:spPr>
        <p:txBody>
          <a:bodyPr/>
          <a:lstStyle/>
          <a:p>
            <a:r>
              <a:rPr lang="en-US" dirty="0"/>
              <a:t>Advanced Analytics on Big Data</a:t>
            </a:r>
          </a:p>
        </p:txBody>
      </p:sp>
      <p:sp>
        <p:nvSpPr>
          <p:cNvPr id="98" name="Shape 101">
            <a:extLst>
              <a:ext uri="{FF2B5EF4-FFF2-40B4-BE49-F238E27FC236}">
                <a16:creationId xmlns:a16="http://schemas.microsoft.com/office/drawing/2014/main" id="{A5431729-A8D3-407B-8DE0-5B7777CE924D}"/>
              </a:ext>
            </a:extLst>
          </p:cNvPr>
          <p:cNvSpPr txBox="1"/>
          <p:nvPr/>
        </p:nvSpPr>
        <p:spPr>
          <a:xfrm>
            <a:off x="10285644" y="3105141"/>
            <a:ext cx="1627965" cy="2538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Web &amp; mobile apps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3172A0F-11F1-4EEF-820E-DE5FDEB59900}"/>
              </a:ext>
            </a:extLst>
          </p:cNvPr>
          <p:cNvGrpSpPr/>
          <p:nvPr/>
        </p:nvGrpSpPr>
        <p:grpSpPr>
          <a:xfrm>
            <a:off x="10692067" y="2243660"/>
            <a:ext cx="815118" cy="823994"/>
            <a:chOff x="9095124" y="3288299"/>
            <a:chExt cx="916056" cy="1001411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9C76790-9254-4F15-B8D4-3F55FC0456F6}"/>
                </a:ext>
              </a:extLst>
            </p:cNvPr>
            <p:cNvGrpSpPr/>
            <p:nvPr/>
          </p:nvGrpSpPr>
          <p:grpSpPr>
            <a:xfrm>
              <a:off x="9615713" y="3659076"/>
              <a:ext cx="288492" cy="206742"/>
              <a:chOff x="3751869" y="1754414"/>
              <a:chExt cx="4688258" cy="3381830"/>
            </a:xfrm>
          </p:grpSpPr>
          <p:sp>
            <p:nvSpPr>
              <p:cNvPr id="116" name="Freeform: Shape 132">
                <a:extLst>
                  <a:ext uri="{FF2B5EF4-FFF2-40B4-BE49-F238E27FC236}">
                    <a16:creationId xmlns:a16="http://schemas.microsoft.com/office/drawing/2014/main" id="{B3AE1FCF-0564-46CC-92DB-D0F48762E680}"/>
                  </a:ext>
                </a:extLst>
              </p:cNvPr>
              <p:cNvSpPr/>
              <p:nvPr/>
            </p:nvSpPr>
            <p:spPr bwMode="auto">
              <a:xfrm>
                <a:off x="3751869" y="1754414"/>
                <a:ext cx="1605717" cy="3381830"/>
              </a:xfrm>
              <a:custGeom>
                <a:avLst/>
                <a:gdLst>
                  <a:gd name="connsiteX0" fmla="*/ 1605716 w 1884207"/>
                  <a:gd name="connsiteY0" fmla="*/ 0 h 3381830"/>
                  <a:gd name="connsiteX1" fmla="*/ 1884206 w 1884207"/>
                  <a:gd name="connsiteY1" fmla="*/ 278490 h 3381830"/>
                  <a:gd name="connsiteX2" fmla="*/ 471783 w 1884207"/>
                  <a:gd name="connsiteY2" fmla="*/ 1690914 h 3381830"/>
                  <a:gd name="connsiteX3" fmla="*/ 1884207 w 1884207"/>
                  <a:gd name="connsiteY3" fmla="*/ 3103339 h 3381830"/>
                  <a:gd name="connsiteX4" fmla="*/ 1605717 w 1884207"/>
                  <a:gd name="connsiteY4" fmla="*/ 3381830 h 3381830"/>
                  <a:gd name="connsiteX5" fmla="*/ 60246 w 1884207"/>
                  <a:gd name="connsiteY5" fmla="*/ 1836358 h 3381830"/>
                  <a:gd name="connsiteX6" fmla="*/ 60246 w 1884207"/>
                  <a:gd name="connsiteY6" fmla="*/ 1545470 h 3381830"/>
                  <a:gd name="connsiteX7" fmla="*/ 1605716 w 1884207"/>
                  <a:gd name="connsiteY7" fmla="*/ 0 h 3381830"/>
                  <a:gd name="connsiteX0" fmla="*/ 1605716 w 1884207"/>
                  <a:gd name="connsiteY0" fmla="*/ 0 h 3381830"/>
                  <a:gd name="connsiteX1" fmla="*/ 1884206 w 1884207"/>
                  <a:gd name="connsiteY1" fmla="*/ 278490 h 3381830"/>
                  <a:gd name="connsiteX2" fmla="*/ 1884207 w 1884207"/>
                  <a:gd name="connsiteY2" fmla="*/ 3103339 h 3381830"/>
                  <a:gd name="connsiteX3" fmla="*/ 1605717 w 1884207"/>
                  <a:gd name="connsiteY3" fmla="*/ 3381830 h 3381830"/>
                  <a:gd name="connsiteX4" fmla="*/ 60246 w 1884207"/>
                  <a:gd name="connsiteY4" fmla="*/ 1836358 h 3381830"/>
                  <a:gd name="connsiteX5" fmla="*/ 60246 w 1884207"/>
                  <a:gd name="connsiteY5" fmla="*/ 1545470 h 3381830"/>
                  <a:gd name="connsiteX6" fmla="*/ 1605716 w 1884207"/>
                  <a:gd name="connsiteY6" fmla="*/ 0 h 3381830"/>
                  <a:gd name="connsiteX0" fmla="*/ 1884207 w 1975647"/>
                  <a:gd name="connsiteY0" fmla="*/ 3103339 h 3381830"/>
                  <a:gd name="connsiteX1" fmla="*/ 1605717 w 1975647"/>
                  <a:gd name="connsiteY1" fmla="*/ 3381830 h 3381830"/>
                  <a:gd name="connsiteX2" fmla="*/ 60246 w 1975647"/>
                  <a:gd name="connsiteY2" fmla="*/ 1836358 h 3381830"/>
                  <a:gd name="connsiteX3" fmla="*/ 60246 w 1975647"/>
                  <a:gd name="connsiteY3" fmla="*/ 1545470 h 3381830"/>
                  <a:gd name="connsiteX4" fmla="*/ 1605716 w 1975647"/>
                  <a:gd name="connsiteY4" fmla="*/ 0 h 3381830"/>
                  <a:gd name="connsiteX5" fmla="*/ 1884206 w 1975647"/>
                  <a:gd name="connsiteY5" fmla="*/ 278490 h 3381830"/>
                  <a:gd name="connsiteX6" fmla="*/ 1975647 w 1975647"/>
                  <a:gd name="connsiteY6" fmla="*/ 3194779 h 3381830"/>
                  <a:gd name="connsiteX0" fmla="*/ 1884207 w 1884207"/>
                  <a:gd name="connsiteY0" fmla="*/ 3103339 h 3381830"/>
                  <a:gd name="connsiteX1" fmla="*/ 1605717 w 1884207"/>
                  <a:gd name="connsiteY1" fmla="*/ 3381830 h 3381830"/>
                  <a:gd name="connsiteX2" fmla="*/ 60246 w 1884207"/>
                  <a:gd name="connsiteY2" fmla="*/ 1836358 h 3381830"/>
                  <a:gd name="connsiteX3" fmla="*/ 60246 w 1884207"/>
                  <a:gd name="connsiteY3" fmla="*/ 1545470 h 3381830"/>
                  <a:gd name="connsiteX4" fmla="*/ 1605716 w 1884207"/>
                  <a:gd name="connsiteY4" fmla="*/ 0 h 3381830"/>
                  <a:gd name="connsiteX5" fmla="*/ 1884206 w 1884207"/>
                  <a:gd name="connsiteY5" fmla="*/ 278490 h 3381830"/>
                  <a:gd name="connsiteX0" fmla="*/ 1884207 w 1884207"/>
                  <a:gd name="connsiteY0" fmla="*/ 3103339 h 3381830"/>
                  <a:gd name="connsiteX1" fmla="*/ 1605717 w 1884207"/>
                  <a:gd name="connsiteY1" fmla="*/ 3381830 h 3381830"/>
                  <a:gd name="connsiteX2" fmla="*/ 60246 w 1884207"/>
                  <a:gd name="connsiteY2" fmla="*/ 1836358 h 3381830"/>
                  <a:gd name="connsiteX3" fmla="*/ 60246 w 1884207"/>
                  <a:gd name="connsiteY3" fmla="*/ 1545470 h 3381830"/>
                  <a:gd name="connsiteX4" fmla="*/ 1605716 w 1884207"/>
                  <a:gd name="connsiteY4" fmla="*/ 0 h 3381830"/>
                  <a:gd name="connsiteX0" fmla="*/ 1605717 w 1605717"/>
                  <a:gd name="connsiteY0" fmla="*/ 3381830 h 3381830"/>
                  <a:gd name="connsiteX1" fmla="*/ 60246 w 1605717"/>
                  <a:gd name="connsiteY1" fmla="*/ 1836358 h 3381830"/>
                  <a:gd name="connsiteX2" fmla="*/ 60246 w 1605717"/>
                  <a:gd name="connsiteY2" fmla="*/ 1545470 h 3381830"/>
                  <a:gd name="connsiteX3" fmla="*/ 1605716 w 1605717"/>
                  <a:gd name="connsiteY3" fmla="*/ 0 h 3381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5717" h="3381830">
                    <a:moveTo>
                      <a:pt x="1605717" y="3381830"/>
                    </a:moveTo>
                    <a:lnTo>
                      <a:pt x="60246" y="1836358"/>
                    </a:lnTo>
                    <a:cubicBezTo>
                      <a:pt x="-20081" y="1756032"/>
                      <a:pt x="-20081" y="1625797"/>
                      <a:pt x="60246" y="1545470"/>
                    </a:cubicBezTo>
                    <a:lnTo>
                      <a:pt x="1605716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Freeform: Shape 133">
                <a:extLst>
                  <a:ext uri="{FF2B5EF4-FFF2-40B4-BE49-F238E27FC236}">
                    <a16:creationId xmlns:a16="http://schemas.microsoft.com/office/drawing/2014/main" id="{705C9345-1C79-4A10-84FE-D17DE5D94230}"/>
                  </a:ext>
                </a:extLst>
              </p:cNvPr>
              <p:cNvSpPr/>
              <p:nvPr/>
            </p:nvSpPr>
            <p:spPr bwMode="auto">
              <a:xfrm>
                <a:off x="6834412" y="1754415"/>
                <a:ext cx="1605715" cy="3381828"/>
              </a:xfrm>
              <a:custGeom>
                <a:avLst/>
                <a:gdLst>
                  <a:gd name="connsiteX0" fmla="*/ 278491 w 1884205"/>
                  <a:gd name="connsiteY0" fmla="*/ 0 h 3381828"/>
                  <a:gd name="connsiteX1" fmla="*/ 1823961 w 1884205"/>
                  <a:gd name="connsiteY1" fmla="*/ 1545469 h 3381828"/>
                  <a:gd name="connsiteX2" fmla="*/ 1823961 w 1884205"/>
                  <a:gd name="connsiteY2" fmla="*/ 1836357 h 3381828"/>
                  <a:gd name="connsiteX3" fmla="*/ 278490 w 1884205"/>
                  <a:gd name="connsiteY3" fmla="*/ 3381828 h 3381828"/>
                  <a:gd name="connsiteX4" fmla="*/ 0 w 1884205"/>
                  <a:gd name="connsiteY4" fmla="*/ 3103337 h 3381828"/>
                  <a:gd name="connsiteX5" fmla="*/ 1412423 w 1884205"/>
                  <a:gd name="connsiteY5" fmla="*/ 1690912 h 3381828"/>
                  <a:gd name="connsiteX6" fmla="*/ 1 w 1884205"/>
                  <a:gd name="connsiteY6" fmla="*/ 278491 h 3381828"/>
                  <a:gd name="connsiteX7" fmla="*/ 278491 w 1884205"/>
                  <a:gd name="connsiteY7" fmla="*/ 0 h 3381828"/>
                  <a:gd name="connsiteX0" fmla="*/ 1412423 w 1884205"/>
                  <a:gd name="connsiteY0" fmla="*/ 1690912 h 3381828"/>
                  <a:gd name="connsiteX1" fmla="*/ 1 w 1884205"/>
                  <a:gd name="connsiteY1" fmla="*/ 278491 h 3381828"/>
                  <a:gd name="connsiteX2" fmla="*/ 278491 w 1884205"/>
                  <a:gd name="connsiteY2" fmla="*/ 0 h 3381828"/>
                  <a:gd name="connsiteX3" fmla="*/ 1823961 w 1884205"/>
                  <a:gd name="connsiteY3" fmla="*/ 1545469 h 3381828"/>
                  <a:gd name="connsiteX4" fmla="*/ 1823961 w 1884205"/>
                  <a:gd name="connsiteY4" fmla="*/ 1836357 h 3381828"/>
                  <a:gd name="connsiteX5" fmla="*/ 278490 w 1884205"/>
                  <a:gd name="connsiteY5" fmla="*/ 3381828 h 3381828"/>
                  <a:gd name="connsiteX6" fmla="*/ 0 w 1884205"/>
                  <a:gd name="connsiteY6" fmla="*/ 3103337 h 3381828"/>
                  <a:gd name="connsiteX7" fmla="*/ 1503863 w 1884205"/>
                  <a:gd name="connsiteY7" fmla="*/ 1782352 h 3381828"/>
                  <a:gd name="connsiteX0" fmla="*/ 1412423 w 1884205"/>
                  <a:gd name="connsiteY0" fmla="*/ 1690912 h 3381828"/>
                  <a:gd name="connsiteX1" fmla="*/ 1 w 1884205"/>
                  <a:gd name="connsiteY1" fmla="*/ 278491 h 3381828"/>
                  <a:gd name="connsiteX2" fmla="*/ 278491 w 1884205"/>
                  <a:gd name="connsiteY2" fmla="*/ 0 h 3381828"/>
                  <a:gd name="connsiteX3" fmla="*/ 1823961 w 1884205"/>
                  <a:gd name="connsiteY3" fmla="*/ 1545469 h 3381828"/>
                  <a:gd name="connsiteX4" fmla="*/ 1823961 w 1884205"/>
                  <a:gd name="connsiteY4" fmla="*/ 1836357 h 3381828"/>
                  <a:gd name="connsiteX5" fmla="*/ 278490 w 1884205"/>
                  <a:gd name="connsiteY5" fmla="*/ 3381828 h 3381828"/>
                  <a:gd name="connsiteX6" fmla="*/ 0 w 1884205"/>
                  <a:gd name="connsiteY6" fmla="*/ 3103337 h 3381828"/>
                  <a:gd name="connsiteX0" fmla="*/ 1 w 1884205"/>
                  <a:gd name="connsiteY0" fmla="*/ 278491 h 3381828"/>
                  <a:gd name="connsiteX1" fmla="*/ 278491 w 1884205"/>
                  <a:gd name="connsiteY1" fmla="*/ 0 h 3381828"/>
                  <a:gd name="connsiteX2" fmla="*/ 1823961 w 1884205"/>
                  <a:gd name="connsiteY2" fmla="*/ 1545469 h 3381828"/>
                  <a:gd name="connsiteX3" fmla="*/ 1823961 w 1884205"/>
                  <a:gd name="connsiteY3" fmla="*/ 1836357 h 3381828"/>
                  <a:gd name="connsiteX4" fmla="*/ 278490 w 1884205"/>
                  <a:gd name="connsiteY4" fmla="*/ 3381828 h 3381828"/>
                  <a:gd name="connsiteX5" fmla="*/ 0 w 1884205"/>
                  <a:gd name="connsiteY5" fmla="*/ 3103337 h 3381828"/>
                  <a:gd name="connsiteX0" fmla="*/ 0 w 1884204"/>
                  <a:gd name="connsiteY0" fmla="*/ 278491 h 3381828"/>
                  <a:gd name="connsiteX1" fmla="*/ 278490 w 1884204"/>
                  <a:gd name="connsiteY1" fmla="*/ 0 h 3381828"/>
                  <a:gd name="connsiteX2" fmla="*/ 1823960 w 1884204"/>
                  <a:gd name="connsiteY2" fmla="*/ 1545469 h 3381828"/>
                  <a:gd name="connsiteX3" fmla="*/ 1823960 w 1884204"/>
                  <a:gd name="connsiteY3" fmla="*/ 1836357 h 3381828"/>
                  <a:gd name="connsiteX4" fmla="*/ 278489 w 1884204"/>
                  <a:gd name="connsiteY4" fmla="*/ 3381828 h 3381828"/>
                  <a:gd name="connsiteX0" fmla="*/ 1 w 1605715"/>
                  <a:gd name="connsiteY0" fmla="*/ 0 h 3381828"/>
                  <a:gd name="connsiteX1" fmla="*/ 1545471 w 1605715"/>
                  <a:gd name="connsiteY1" fmla="*/ 1545469 h 3381828"/>
                  <a:gd name="connsiteX2" fmla="*/ 1545471 w 1605715"/>
                  <a:gd name="connsiteY2" fmla="*/ 1836357 h 3381828"/>
                  <a:gd name="connsiteX3" fmla="*/ 0 w 1605715"/>
                  <a:gd name="connsiteY3" fmla="*/ 3381828 h 338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5715" h="3381828">
                    <a:moveTo>
                      <a:pt x="1" y="0"/>
                    </a:moveTo>
                    <a:lnTo>
                      <a:pt x="1545471" y="1545469"/>
                    </a:lnTo>
                    <a:cubicBezTo>
                      <a:pt x="1625797" y="1625796"/>
                      <a:pt x="1625797" y="1756031"/>
                      <a:pt x="1545471" y="1836357"/>
                    </a:cubicBezTo>
                    <a:lnTo>
                      <a:pt x="0" y="338182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Freeform: Shape 134">
                <a:extLst>
                  <a:ext uri="{FF2B5EF4-FFF2-40B4-BE49-F238E27FC236}">
                    <a16:creationId xmlns:a16="http://schemas.microsoft.com/office/drawing/2014/main" id="{C8D0F6E6-CC47-460F-934A-ECC570F60ADA}"/>
                  </a:ext>
                </a:extLst>
              </p:cNvPr>
              <p:cNvSpPr/>
              <p:nvPr/>
            </p:nvSpPr>
            <p:spPr bwMode="auto">
              <a:xfrm>
                <a:off x="5154384" y="3131457"/>
                <a:ext cx="627742" cy="627742"/>
              </a:xfrm>
              <a:custGeom>
                <a:avLst/>
                <a:gdLst>
                  <a:gd name="connsiteX0" fmla="*/ 250371 w 500742"/>
                  <a:gd name="connsiteY0" fmla="*/ 0 h 500742"/>
                  <a:gd name="connsiteX1" fmla="*/ 500742 w 500742"/>
                  <a:gd name="connsiteY1" fmla="*/ 250371 h 500742"/>
                  <a:gd name="connsiteX2" fmla="*/ 250371 w 500742"/>
                  <a:gd name="connsiteY2" fmla="*/ 500742 h 500742"/>
                  <a:gd name="connsiteX3" fmla="*/ 0 w 500742"/>
                  <a:gd name="connsiteY3" fmla="*/ 250371 h 500742"/>
                  <a:gd name="connsiteX4" fmla="*/ 250371 w 500742"/>
                  <a:gd name="connsiteY4" fmla="*/ 0 h 50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742" h="500742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9" name="Freeform: Shape 135">
                <a:extLst>
                  <a:ext uri="{FF2B5EF4-FFF2-40B4-BE49-F238E27FC236}">
                    <a16:creationId xmlns:a16="http://schemas.microsoft.com/office/drawing/2014/main" id="{84E92819-8672-4616-B948-430538A0FBF2}"/>
                  </a:ext>
                </a:extLst>
              </p:cNvPr>
              <p:cNvSpPr/>
              <p:nvPr/>
            </p:nvSpPr>
            <p:spPr bwMode="auto">
              <a:xfrm>
                <a:off x="6409870" y="3131457"/>
                <a:ext cx="627742" cy="627742"/>
              </a:xfrm>
              <a:custGeom>
                <a:avLst/>
                <a:gdLst>
                  <a:gd name="connsiteX0" fmla="*/ 250371 w 500742"/>
                  <a:gd name="connsiteY0" fmla="*/ 0 h 500742"/>
                  <a:gd name="connsiteX1" fmla="*/ 500742 w 500742"/>
                  <a:gd name="connsiteY1" fmla="*/ 250371 h 500742"/>
                  <a:gd name="connsiteX2" fmla="*/ 250371 w 500742"/>
                  <a:gd name="connsiteY2" fmla="*/ 500742 h 500742"/>
                  <a:gd name="connsiteX3" fmla="*/ 0 w 500742"/>
                  <a:gd name="connsiteY3" fmla="*/ 250371 h 500742"/>
                  <a:gd name="connsiteX4" fmla="*/ 250371 w 500742"/>
                  <a:gd name="connsiteY4" fmla="*/ 0 h 50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742" h="500742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B3C593B-CABD-4DB0-8A3E-170583EC01FB}"/>
                </a:ext>
              </a:extLst>
            </p:cNvPr>
            <p:cNvGrpSpPr/>
            <p:nvPr/>
          </p:nvGrpSpPr>
          <p:grpSpPr>
            <a:xfrm>
              <a:off x="9529086" y="3345220"/>
              <a:ext cx="202925" cy="182040"/>
              <a:chOff x="2974863" y="1824177"/>
              <a:chExt cx="285701" cy="257980"/>
            </a:xfrm>
            <a:noFill/>
          </p:grpSpPr>
          <p:sp>
            <p:nvSpPr>
              <p:cNvPr id="113" name="Rectangle 48">
                <a:extLst>
                  <a:ext uri="{FF2B5EF4-FFF2-40B4-BE49-F238E27FC236}">
                    <a16:creationId xmlns:a16="http://schemas.microsoft.com/office/drawing/2014/main" id="{A69CA661-2D34-45FF-AB50-8F34B38B0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866" y="1824177"/>
                <a:ext cx="285698" cy="257980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4" name="Freeform 49">
                <a:extLst>
                  <a:ext uri="{FF2B5EF4-FFF2-40B4-BE49-F238E27FC236}">
                    <a16:creationId xmlns:a16="http://schemas.microsoft.com/office/drawing/2014/main" id="{19CC14DD-3A33-4953-907B-7AC114E7C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863" y="1929714"/>
                <a:ext cx="285697" cy="140716"/>
              </a:xfrm>
              <a:custGeom>
                <a:avLst/>
                <a:gdLst>
                  <a:gd name="T0" fmla="*/ 268 w 268"/>
                  <a:gd name="T1" fmla="*/ 132 h 132"/>
                  <a:gd name="T2" fmla="*/ 179 w 268"/>
                  <a:gd name="T3" fmla="*/ 44 h 132"/>
                  <a:gd name="T4" fmla="*/ 156 w 268"/>
                  <a:gd name="T5" fmla="*/ 66 h 132"/>
                  <a:gd name="T6" fmla="*/ 89 w 268"/>
                  <a:gd name="T7" fmla="*/ 0 h 132"/>
                  <a:gd name="T8" fmla="*/ 0 w 268"/>
                  <a:gd name="T9" fmla="*/ 8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132">
                    <a:moveTo>
                      <a:pt x="268" y="132"/>
                    </a:moveTo>
                    <a:lnTo>
                      <a:pt x="179" y="44"/>
                    </a:lnTo>
                    <a:lnTo>
                      <a:pt x="156" y="66"/>
                    </a:lnTo>
                    <a:lnTo>
                      <a:pt x="89" y="0"/>
                    </a:lnTo>
                    <a:lnTo>
                      <a:pt x="0" y="88"/>
                    </a:lnTo>
                  </a:path>
                </a:pathLst>
              </a:cu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1786C25E-44C5-473F-A8CF-3B3B92220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681" y="1871082"/>
                <a:ext cx="47971" cy="46905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403445BA-77A4-412A-81EA-75F2E3DE32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5124" y="4049312"/>
              <a:ext cx="325830" cy="237430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 448">
              <a:extLst>
                <a:ext uri="{FF2B5EF4-FFF2-40B4-BE49-F238E27FC236}">
                  <a16:creationId xmlns:a16="http://schemas.microsoft.com/office/drawing/2014/main" id="{5650E165-13B6-4F4B-9D4A-65C8CFDF0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5124" y="3644731"/>
              <a:ext cx="437121" cy="289564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 5">
              <a:extLst>
                <a:ext uri="{FF2B5EF4-FFF2-40B4-BE49-F238E27FC236}">
                  <a16:creationId xmlns:a16="http://schemas.microsoft.com/office/drawing/2014/main" id="{6ACCBB94-E9C2-4809-8C13-B93C0BBE91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42303" y="3288299"/>
              <a:ext cx="142762" cy="235885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55CB632-F101-41B3-952F-9F82848EEC15}"/>
                </a:ext>
              </a:extLst>
            </p:cNvPr>
            <p:cNvGrpSpPr/>
            <p:nvPr/>
          </p:nvGrpSpPr>
          <p:grpSpPr>
            <a:xfrm>
              <a:off x="9528781" y="4077410"/>
              <a:ext cx="97135" cy="181233"/>
              <a:chOff x="4064485" y="1802065"/>
              <a:chExt cx="240628" cy="227361"/>
            </a:xfrm>
            <a:noFill/>
          </p:grpSpPr>
          <p:sp>
            <p:nvSpPr>
              <p:cNvPr id="110" name="Line 46">
                <a:extLst>
                  <a:ext uri="{FF2B5EF4-FFF2-40B4-BE49-F238E27FC236}">
                    <a16:creationId xmlns:a16="http://schemas.microsoft.com/office/drawing/2014/main" id="{986DF2AE-E79B-450E-93A0-D924F5B06D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4485" y="1802065"/>
                <a:ext cx="240620" cy="0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Line 47">
                <a:extLst>
                  <a:ext uri="{FF2B5EF4-FFF2-40B4-BE49-F238E27FC236}">
                    <a16:creationId xmlns:a16="http://schemas.microsoft.com/office/drawing/2014/main" id="{1A90E5FA-94AF-41E2-8720-EC7ED5F62F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4489" y="1917069"/>
                <a:ext cx="240620" cy="0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2" name="Line 54">
                <a:extLst>
                  <a:ext uri="{FF2B5EF4-FFF2-40B4-BE49-F238E27FC236}">
                    <a16:creationId xmlns:a16="http://schemas.microsoft.com/office/drawing/2014/main" id="{CE127571-27A6-4CEE-9CD1-4C706BB373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4493" y="2029426"/>
                <a:ext cx="240620" cy="0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06" name="Freeform: Shape 168">
              <a:extLst>
                <a:ext uri="{FF2B5EF4-FFF2-40B4-BE49-F238E27FC236}">
                  <a16:creationId xmlns:a16="http://schemas.microsoft.com/office/drawing/2014/main" id="{1929426B-414F-40E7-ABBB-530E7F80D5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20227" y="4046344"/>
              <a:ext cx="290953" cy="243366"/>
            </a:xfrm>
            <a:custGeom>
              <a:avLst/>
              <a:gdLst>
                <a:gd name="connsiteX0" fmla="*/ 0 w 541845"/>
                <a:gd name="connsiteY0" fmla="*/ 0 h 456200"/>
                <a:gd name="connsiteX1" fmla="*/ 541845 w 541845"/>
                <a:gd name="connsiteY1" fmla="*/ 0 h 456200"/>
                <a:gd name="connsiteX2" fmla="*/ 541845 w 541845"/>
                <a:gd name="connsiteY2" fmla="*/ 336005 h 456200"/>
                <a:gd name="connsiteX3" fmla="*/ 170403 w 541845"/>
                <a:gd name="connsiteY3" fmla="*/ 336005 h 456200"/>
                <a:gd name="connsiteX4" fmla="*/ 50208 w 541845"/>
                <a:gd name="connsiteY4" fmla="*/ 456200 h 456200"/>
                <a:gd name="connsiteX5" fmla="*/ 50208 w 541845"/>
                <a:gd name="connsiteY5" fmla="*/ 336005 h 456200"/>
                <a:gd name="connsiteX6" fmla="*/ 0 w 541845"/>
                <a:gd name="connsiteY6" fmla="*/ 336005 h 45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845" h="456200">
                  <a:moveTo>
                    <a:pt x="0" y="0"/>
                  </a:moveTo>
                  <a:lnTo>
                    <a:pt x="541845" y="0"/>
                  </a:lnTo>
                  <a:lnTo>
                    <a:pt x="541845" y="336005"/>
                  </a:lnTo>
                  <a:lnTo>
                    <a:pt x="170403" y="336005"/>
                  </a:lnTo>
                  <a:lnTo>
                    <a:pt x="50208" y="456200"/>
                  </a:lnTo>
                  <a:lnTo>
                    <a:pt x="50208" y="336005"/>
                  </a:lnTo>
                  <a:lnTo>
                    <a:pt x="0" y="336005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D0F47FB3-4648-4029-A367-55B1AB226F93}"/>
                </a:ext>
              </a:extLst>
            </p:cNvPr>
            <p:cNvGrpSpPr/>
            <p:nvPr/>
          </p:nvGrpSpPr>
          <p:grpSpPr>
            <a:xfrm>
              <a:off x="9855639" y="3437294"/>
              <a:ext cx="97133" cy="89562"/>
              <a:chOff x="9766486" y="4221497"/>
              <a:chExt cx="118215" cy="109717"/>
            </a:xfrm>
          </p:grpSpPr>
          <p:sp>
            <p:nvSpPr>
              <p:cNvPr id="108" name="Line 47">
                <a:extLst>
                  <a:ext uri="{FF2B5EF4-FFF2-40B4-BE49-F238E27FC236}">
                    <a16:creationId xmlns:a16="http://schemas.microsoft.com/office/drawing/2014/main" id="{008C9F09-7EF2-4373-B876-EFA4B04BDE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66486" y="4221497"/>
                <a:ext cx="118214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9" name="Line 54">
                <a:extLst>
                  <a:ext uri="{FF2B5EF4-FFF2-40B4-BE49-F238E27FC236}">
                    <a16:creationId xmlns:a16="http://schemas.microsoft.com/office/drawing/2014/main" id="{60D40EC9-6CB9-450B-A31E-C643F939E6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66486" y="4331214"/>
                <a:ext cx="118215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68771BA-E22C-464C-8FFA-FCC2CFBEBC61}"/>
              </a:ext>
            </a:extLst>
          </p:cNvPr>
          <p:cNvGrpSpPr/>
          <p:nvPr/>
        </p:nvGrpSpPr>
        <p:grpSpPr>
          <a:xfrm>
            <a:off x="8488048" y="2435675"/>
            <a:ext cx="756506" cy="652052"/>
            <a:chOff x="8376458" y="5925518"/>
            <a:chExt cx="1045926" cy="901512"/>
          </a:xfrm>
        </p:grpSpPr>
        <p:sp>
          <p:nvSpPr>
            <p:cNvPr id="121" name="Star: 4 Points 8">
              <a:extLst>
                <a:ext uri="{FF2B5EF4-FFF2-40B4-BE49-F238E27FC236}">
                  <a16:creationId xmlns:a16="http://schemas.microsoft.com/office/drawing/2014/main" id="{8B8BAA94-E6F7-4733-A71F-9F57968D86EA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Star: 4 Points 8">
              <a:extLst>
                <a:ext uri="{FF2B5EF4-FFF2-40B4-BE49-F238E27FC236}">
                  <a16:creationId xmlns:a16="http://schemas.microsoft.com/office/drawing/2014/main" id="{AAA214C0-79F7-4874-8AB9-A9C4C9CDF0BB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0B0D336-4193-4D52-9740-A6755E1F826B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Oval 9">
              <a:extLst>
                <a:ext uri="{FF2B5EF4-FFF2-40B4-BE49-F238E27FC236}">
                  <a16:creationId xmlns:a16="http://schemas.microsoft.com/office/drawing/2014/main" id="{14B5F71B-5884-4E29-8C00-250038C79D4D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4E19F47-58D1-4B76-BDB8-7D5BC5F6521C}"/>
              </a:ext>
            </a:extLst>
          </p:cNvPr>
          <p:cNvSpPr/>
          <p:nvPr/>
        </p:nvSpPr>
        <p:spPr>
          <a:xfrm>
            <a:off x="6510314" y="3107869"/>
            <a:ext cx="1428598" cy="57708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Databricks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(Spark Mllib, SparkR, SparklyR)</a:t>
            </a:r>
          </a:p>
        </p:txBody>
      </p: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58D045B2-835A-4280-B3A3-951850C61A84}"/>
              </a:ext>
            </a:extLst>
          </p:cNvPr>
          <p:cNvCxnSpPr>
            <a:cxnSpLocks/>
          </p:cNvCxnSpPr>
          <p:nvPr/>
        </p:nvCxnSpPr>
        <p:spPr>
          <a:xfrm>
            <a:off x="7649038" y="2816307"/>
            <a:ext cx="728825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C01F62E-2B5C-4AD5-87B8-58BA1D823520}"/>
              </a:ext>
            </a:extLst>
          </p:cNvPr>
          <p:cNvCxnSpPr>
            <a:cxnSpLocks/>
          </p:cNvCxnSpPr>
          <p:nvPr/>
        </p:nvCxnSpPr>
        <p:spPr>
          <a:xfrm>
            <a:off x="9290312" y="2816307"/>
            <a:ext cx="956265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70A32036-1B51-4A92-9005-120E5F5B086E}"/>
              </a:ext>
            </a:extLst>
          </p:cNvPr>
          <p:cNvSpPr/>
          <p:nvPr/>
        </p:nvSpPr>
        <p:spPr>
          <a:xfrm>
            <a:off x="8114143" y="3107869"/>
            <a:ext cx="142859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Cosmos DB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796BA6-8B26-4959-BD97-E319DC662487}"/>
              </a:ext>
            </a:extLst>
          </p:cNvPr>
          <p:cNvCxnSpPr>
            <a:cxnSpLocks/>
            <a:endCxn id="290" idx="0"/>
          </p:cNvCxnSpPr>
          <p:nvPr/>
        </p:nvCxnSpPr>
        <p:spPr>
          <a:xfrm>
            <a:off x="7224615" y="4032665"/>
            <a:ext cx="3883496" cy="559174"/>
          </a:xfrm>
          <a:prstGeom prst="bentConnector2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Bracket 126">
            <a:extLst>
              <a:ext uri="{FF2B5EF4-FFF2-40B4-BE49-F238E27FC236}">
                <a16:creationId xmlns:a16="http://schemas.microsoft.com/office/drawing/2014/main" id="{8BE40FD8-9DDF-42F7-B481-F26112A4D836}"/>
              </a:ext>
            </a:extLst>
          </p:cNvPr>
          <p:cNvSpPr/>
          <p:nvPr/>
        </p:nvSpPr>
        <p:spPr>
          <a:xfrm>
            <a:off x="2223154" y="2349006"/>
            <a:ext cx="100766" cy="2681121"/>
          </a:xfrm>
          <a:prstGeom prst="rightBracke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799A20C-30AD-4AB8-B2E4-8EB7A53138D2}"/>
              </a:ext>
            </a:extLst>
          </p:cNvPr>
          <p:cNvSpPr txBox="1"/>
          <p:nvPr/>
        </p:nvSpPr>
        <p:spPr>
          <a:xfrm>
            <a:off x="269240" y="4837252"/>
            <a:ext cx="1632135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Business / custom apps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(Structured)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2CA1D24-4E6F-40C7-B93E-A770E73F33E3}"/>
              </a:ext>
            </a:extLst>
          </p:cNvPr>
          <p:cNvSpPr txBox="1"/>
          <p:nvPr/>
        </p:nvSpPr>
        <p:spPr>
          <a:xfrm>
            <a:off x="269241" y="2574058"/>
            <a:ext cx="1475072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Logs, files and media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(unstructured)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B355658-0832-4050-B2C6-51F63E503AC4}"/>
              </a:ext>
            </a:extLst>
          </p:cNvPr>
          <p:cNvCxnSpPr>
            <a:cxnSpLocks/>
          </p:cNvCxnSpPr>
          <p:nvPr/>
        </p:nvCxnSpPr>
        <p:spPr>
          <a:xfrm flipV="1">
            <a:off x="4977247" y="2816307"/>
            <a:ext cx="1796787" cy="1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938656B-DCC4-456A-B809-2BDB887F38A4}"/>
              </a:ext>
            </a:extLst>
          </p:cNvPr>
          <p:cNvCxnSpPr>
            <a:cxnSpLocks/>
          </p:cNvCxnSpPr>
          <p:nvPr/>
        </p:nvCxnSpPr>
        <p:spPr>
          <a:xfrm>
            <a:off x="9464404" y="4908620"/>
            <a:ext cx="1227663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0C9D130-A07F-462B-8B9A-E6630374A46C}"/>
              </a:ext>
            </a:extLst>
          </p:cNvPr>
          <p:cNvSpPr/>
          <p:nvPr/>
        </p:nvSpPr>
        <p:spPr>
          <a:xfrm>
            <a:off x="4012021" y="3107869"/>
            <a:ext cx="109661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storage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91F45A1-38F6-4686-B361-DAFBA45B6969}"/>
              </a:ext>
            </a:extLst>
          </p:cNvPr>
          <p:cNvSpPr/>
          <p:nvPr/>
        </p:nvSpPr>
        <p:spPr>
          <a:xfrm>
            <a:off x="4600409" y="4823844"/>
            <a:ext cx="73318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Polybase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77DD768-FD47-48CD-85E6-8CAADDA0BD91}"/>
              </a:ext>
            </a:extLst>
          </p:cNvPr>
          <p:cNvSpPr/>
          <p:nvPr/>
        </p:nvSpPr>
        <p:spPr>
          <a:xfrm>
            <a:off x="7906689" y="5216011"/>
            <a:ext cx="192912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SQL Data Warehouse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A60D9C0-1C6A-4F86-87B0-C4E861CF1695}"/>
              </a:ext>
            </a:extLst>
          </p:cNvPr>
          <p:cNvSpPr/>
          <p:nvPr/>
        </p:nvSpPr>
        <p:spPr>
          <a:xfrm>
            <a:off x="2680364" y="3107869"/>
            <a:ext cx="1047083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factory 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B040615-B322-4A1E-8096-3710539AB451}"/>
              </a:ext>
            </a:extLst>
          </p:cNvPr>
          <p:cNvSpPr/>
          <p:nvPr/>
        </p:nvSpPr>
        <p:spPr>
          <a:xfrm>
            <a:off x="2680364" y="5048186"/>
            <a:ext cx="1047083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factory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173EC3D-7FD8-4974-9C6B-276CBA483EA7}"/>
              </a:ext>
            </a:extLst>
          </p:cNvPr>
          <p:cNvGrpSpPr/>
          <p:nvPr/>
        </p:nvGrpSpPr>
        <p:grpSpPr>
          <a:xfrm>
            <a:off x="532295" y="4337783"/>
            <a:ext cx="1064771" cy="406286"/>
            <a:chOff x="579957" y="1614888"/>
            <a:chExt cx="1064771" cy="406286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3CFD7F8-9ACC-4BE2-8061-7CD9E918A5BC}"/>
                </a:ext>
              </a:extLst>
            </p:cNvPr>
            <p:cNvGrpSpPr/>
            <p:nvPr/>
          </p:nvGrpSpPr>
          <p:grpSpPr>
            <a:xfrm>
              <a:off x="1174991" y="1632049"/>
              <a:ext cx="469737" cy="385154"/>
              <a:chOff x="1778647" y="1301093"/>
              <a:chExt cx="307813" cy="252387"/>
            </a:xfrm>
            <a:noFill/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14F39183-2089-481B-8DCD-4B5F7EFBC411}"/>
                  </a:ext>
                </a:extLst>
              </p:cNvPr>
              <p:cNvGrpSpPr/>
              <p:nvPr/>
            </p:nvGrpSpPr>
            <p:grpSpPr>
              <a:xfrm>
                <a:off x="1778647" y="1301093"/>
                <a:ext cx="307813" cy="252387"/>
                <a:chOff x="2107086" y="1452805"/>
                <a:chExt cx="307813" cy="252387"/>
              </a:xfrm>
              <a:grpFill/>
            </p:grpSpPr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0D55CF74-A336-46C7-B61F-911601461AEE}"/>
                    </a:ext>
                  </a:extLst>
                </p:cNvPr>
                <p:cNvSpPr/>
                <p:nvPr/>
              </p:nvSpPr>
              <p:spPr bwMode="auto">
                <a:xfrm>
                  <a:off x="2107086" y="1596776"/>
                  <a:ext cx="108416" cy="108416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C88FA3F8-CC1B-4F0E-BDAC-BFBB3876D2DD}"/>
                    </a:ext>
                  </a:extLst>
                </p:cNvPr>
                <p:cNvSpPr/>
                <p:nvPr/>
              </p:nvSpPr>
              <p:spPr bwMode="auto">
                <a:xfrm>
                  <a:off x="2252041" y="1452805"/>
                  <a:ext cx="162858" cy="162858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F0D4458E-1274-49FF-A1E2-7F3819E035AA}"/>
                    </a:ext>
                  </a:extLst>
                </p:cNvPr>
                <p:cNvSpPr/>
                <p:nvPr/>
              </p:nvSpPr>
              <p:spPr bwMode="auto">
                <a:xfrm>
                  <a:off x="2107086" y="1453330"/>
                  <a:ext cx="108416" cy="108416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A0A086C4-1DA4-4A04-810B-CA9F038B7104}"/>
                    </a:ext>
                  </a:extLst>
                </p:cNvPr>
                <p:cNvSpPr/>
                <p:nvPr/>
              </p:nvSpPr>
              <p:spPr bwMode="auto">
                <a:xfrm>
                  <a:off x="2253489" y="1652588"/>
                  <a:ext cx="159337" cy="51699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A6C164E-1188-4E76-B28F-46B1955767E8}"/>
                  </a:ext>
                </a:extLst>
              </p:cNvPr>
              <p:cNvCxnSpPr/>
              <p:nvPr/>
            </p:nvCxnSpPr>
            <p:spPr>
              <a:xfrm>
                <a:off x="1979319" y="1500876"/>
                <a:ext cx="0" cy="51699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6A249B1D-3D01-4F8D-99F0-2439B988FCA8}"/>
                  </a:ext>
                </a:extLst>
              </p:cNvPr>
              <p:cNvCxnSpPr/>
              <p:nvPr/>
            </p:nvCxnSpPr>
            <p:spPr>
              <a:xfrm>
                <a:off x="2031707" y="1500876"/>
                <a:ext cx="0" cy="51699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85E77FD-831D-42B5-8C25-60D6B806A5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9957" y="1614888"/>
              <a:ext cx="416196" cy="406286"/>
              <a:chOff x="1759" y="236"/>
              <a:chExt cx="252" cy="246"/>
            </a:xfrm>
            <a:noFill/>
          </p:grpSpPr>
          <p:sp>
            <p:nvSpPr>
              <p:cNvPr id="141" name="Freeform 106">
                <a:extLst>
                  <a:ext uri="{FF2B5EF4-FFF2-40B4-BE49-F238E27FC236}">
                    <a16:creationId xmlns:a16="http://schemas.microsoft.com/office/drawing/2014/main" id="{883B8021-1CF5-4345-9AF1-6F38FC91B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6"/>
                <a:ext cx="252" cy="246"/>
              </a:xfrm>
              <a:custGeom>
                <a:avLst/>
                <a:gdLst>
                  <a:gd name="T0" fmla="*/ 0 w 252"/>
                  <a:gd name="T1" fmla="*/ 0 h 246"/>
                  <a:gd name="T2" fmla="*/ 0 w 252"/>
                  <a:gd name="T3" fmla="*/ 246 h 246"/>
                  <a:gd name="T4" fmla="*/ 252 w 252"/>
                  <a:gd name="T5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2" h="246">
                    <a:moveTo>
                      <a:pt x="0" y="0"/>
                    </a:moveTo>
                    <a:lnTo>
                      <a:pt x="0" y="246"/>
                    </a:lnTo>
                    <a:lnTo>
                      <a:pt x="252" y="246"/>
                    </a:lnTo>
                  </a:path>
                </a:pathLst>
              </a:cu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D8178B51-0B70-49CD-B4DC-2C9EFCA5A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376"/>
                <a:ext cx="32" cy="106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4309D14-CE2F-4618-8D23-9C15C0318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2" y="283"/>
                <a:ext cx="33" cy="199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5716B5C-2CE4-4832-B3DE-5CA18E7C9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324"/>
                <a:ext cx="33" cy="158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CE67B40-FF62-4874-8B1A-7B0A69F109C8}"/>
              </a:ext>
            </a:extLst>
          </p:cNvPr>
          <p:cNvGrpSpPr/>
          <p:nvPr/>
        </p:nvGrpSpPr>
        <p:grpSpPr>
          <a:xfrm>
            <a:off x="472963" y="2148701"/>
            <a:ext cx="1167152" cy="348720"/>
            <a:chOff x="1555307" y="5853300"/>
            <a:chExt cx="1271350" cy="379852"/>
          </a:xfrm>
        </p:grpSpPr>
        <p:grpSp>
          <p:nvGrpSpPr>
            <p:cNvPr id="202" name="Group 4">
              <a:extLst>
                <a:ext uri="{FF2B5EF4-FFF2-40B4-BE49-F238E27FC236}">
                  <a16:creationId xmlns:a16="http://schemas.microsoft.com/office/drawing/2014/main" id="{EA32234B-721F-4877-972D-F804DC14F5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55307" y="5853300"/>
              <a:ext cx="259568" cy="379852"/>
              <a:chOff x="3526" y="3353"/>
              <a:chExt cx="164" cy="240"/>
            </a:xfrm>
          </p:grpSpPr>
          <p:sp>
            <p:nvSpPr>
              <p:cNvPr id="248" name="Freeform 5">
                <a:extLst>
                  <a:ext uri="{FF2B5EF4-FFF2-40B4-BE49-F238E27FC236}">
                    <a16:creationId xmlns:a16="http://schemas.microsoft.com/office/drawing/2014/main" id="{39E9B47C-7313-4EF0-A42B-3574A6FFA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" y="3353"/>
                <a:ext cx="164" cy="215"/>
              </a:xfrm>
              <a:custGeom>
                <a:avLst/>
                <a:gdLst>
                  <a:gd name="T0" fmla="*/ 204 w 226"/>
                  <a:gd name="T1" fmla="*/ 289 h 296"/>
                  <a:gd name="T2" fmla="*/ 226 w 226"/>
                  <a:gd name="T3" fmla="*/ 296 h 296"/>
                  <a:gd name="T4" fmla="*/ 226 w 226"/>
                  <a:gd name="T5" fmla="*/ 55 h 296"/>
                  <a:gd name="T6" fmla="*/ 39 w 226"/>
                  <a:gd name="T7" fmla="*/ 0 h 296"/>
                  <a:gd name="T8" fmla="*/ 0 w 226"/>
                  <a:gd name="T9" fmla="*/ 3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296">
                    <a:moveTo>
                      <a:pt x="204" y="289"/>
                    </a:moveTo>
                    <a:cubicBezTo>
                      <a:pt x="226" y="296"/>
                      <a:pt x="226" y="296"/>
                      <a:pt x="226" y="296"/>
                    </a:cubicBezTo>
                    <a:cubicBezTo>
                      <a:pt x="226" y="55"/>
                      <a:pt x="226" y="55"/>
                      <a:pt x="226" y="5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12" y="0"/>
                      <a:pt x="0" y="34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49" name="Freeform 6">
                <a:extLst>
                  <a:ext uri="{FF2B5EF4-FFF2-40B4-BE49-F238E27FC236}">
                    <a16:creationId xmlns:a16="http://schemas.microsoft.com/office/drawing/2014/main" id="{4C221524-915E-405C-94F5-5F3674A41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3370"/>
                <a:ext cx="120" cy="211"/>
              </a:xfrm>
              <a:custGeom>
                <a:avLst/>
                <a:gdLst>
                  <a:gd name="T0" fmla="*/ 0 w 120"/>
                  <a:gd name="T1" fmla="*/ 0 h 211"/>
                  <a:gd name="T2" fmla="*/ 120 w 120"/>
                  <a:gd name="T3" fmla="*/ 37 h 211"/>
                  <a:gd name="T4" fmla="*/ 120 w 120"/>
                  <a:gd name="T5" fmla="*/ 211 h 211"/>
                  <a:gd name="T6" fmla="*/ 104 w 120"/>
                  <a:gd name="T7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211">
                    <a:moveTo>
                      <a:pt x="0" y="0"/>
                    </a:moveTo>
                    <a:lnTo>
                      <a:pt x="120" y="37"/>
                    </a:lnTo>
                    <a:lnTo>
                      <a:pt x="120" y="211"/>
                    </a:lnTo>
                    <a:lnTo>
                      <a:pt x="104" y="206"/>
                    </a:ln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50" name="Freeform 7">
                <a:extLst>
                  <a:ext uri="{FF2B5EF4-FFF2-40B4-BE49-F238E27FC236}">
                    <a16:creationId xmlns:a16="http://schemas.microsoft.com/office/drawing/2014/main" id="{9E4EEE56-A4A0-4217-A80B-E3FC1216C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" y="3382"/>
                <a:ext cx="131" cy="211"/>
              </a:xfrm>
              <a:custGeom>
                <a:avLst/>
                <a:gdLst>
                  <a:gd name="T0" fmla="*/ 131 w 131"/>
                  <a:gd name="T1" fmla="*/ 38 h 211"/>
                  <a:gd name="T2" fmla="*/ 131 w 131"/>
                  <a:gd name="T3" fmla="*/ 211 h 211"/>
                  <a:gd name="T4" fmla="*/ 0 w 131"/>
                  <a:gd name="T5" fmla="*/ 173 h 211"/>
                  <a:gd name="T6" fmla="*/ 0 w 131"/>
                  <a:gd name="T7" fmla="*/ 0 h 211"/>
                  <a:gd name="T8" fmla="*/ 131 w 131"/>
                  <a:gd name="T9" fmla="*/ 38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11">
                    <a:moveTo>
                      <a:pt x="131" y="38"/>
                    </a:moveTo>
                    <a:lnTo>
                      <a:pt x="131" y="211"/>
                    </a:lnTo>
                    <a:lnTo>
                      <a:pt x="0" y="173"/>
                    </a:lnTo>
                    <a:lnTo>
                      <a:pt x="0" y="0"/>
                    </a:lnTo>
                    <a:lnTo>
                      <a:pt x="131" y="38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25B32F5E-5488-41FA-8722-208C1FD47D34}"/>
                </a:ext>
              </a:extLst>
            </p:cNvPr>
            <p:cNvGrpSpPr/>
            <p:nvPr/>
          </p:nvGrpSpPr>
          <p:grpSpPr>
            <a:xfrm>
              <a:off x="1984596" y="5863452"/>
              <a:ext cx="293717" cy="359549"/>
              <a:chOff x="965200" y="3436897"/>
              <a:chExt cx="528881" cy="647424"/>
            </a:xfrm>
          </p:grpSpPr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D9CB8003-0D1F-4931-BCD0-252068DAA94E}"/>
                  </a:ext>
                </a:extLst>
              </p:cNvPr>
              <p:cNvGrpSpPr/>
              <p:nvPr/>
            </p:nvGrpSpPr>
            <p:grpSpPr>
              <a:xfrm flipH="1">
                <a:off x="965200" y="3436897"/>
                <a:ext cx="528881" cy="647424"/>
                <a:chOff x="3003960" y="3685414"/>
                <a:chExt cx="403310" cy="493707"/>
              </a:xfrm>
            </p:grpSpPr>
            <p:sp>
              <p:nvSpPr>
                <p:cNvPr id="239" name="Snip Single Corner Rectangle 26">
                  <a:extLst>
                    <a:ext uri="{FF2B5EF4-FFF2-40B4-BE49-F238E27FC236}">
                      <a16:creationId xmlns:a16="http://schemas.microsoft.com/office/drawing/2014/main" id="{5B632CBD-97D9-4AE1-9273-5F1C08E33C0C}"/>
                    </a:ext>
                  </a:extLst>
                </p:cNvPr>
                <p:cNvSpPr/>
                <p:nvPr/>
              </p:nvSpPr>
              <p:spPr bwMode="auto">
                <a:xfrm flipH="1">
                  <a:off x="3003960" y="3685414"/>
                  <a:ext cx="403310" cy="493707"/>
                </a:xfrm>
                <a:prstGeom prst="snip1Rect">
                  <a:avLst>
                    <a:gd name="adj" fmla="val 28736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Triangle 27">
                  <a:extLst>
                    <a:ext uri="{FF2B5EF4-FFF2-40B4-BE49-F238E27FC236}">
                      <a16:creationId xmlns:a16="http://schemas.microsoft.com/office/drawing/2014/main" id="{3449DFC3-D0D2-4F0D-887A-106B03C711C6}"/>
                    </a:ext>
                  </a:extLst>
                </p:cNvPr>
                <p:cNvSpPr/>
                <p:nvPr/>
              </p:nvSpPr>
              <p:spPr bwMode="auto">
                <a:xfrm rot="8100000">
                  <a:off x="3012552" y="3733609"/>
                  <a:ext cx="160049" cy="80930"/>
                </a:xfrm>
                <a:prstGeom prst="triangl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1A75BF32-896D-4158-A60C-01435F503CDA}"/>
                  </a:ext>
                </a:extLst>
              </p:cNvPr>
              <p:cNvCxnSpPr/>
              <p:nvPr/>
            </p:nvCxnSpPr>
            <p:spPr>
              <a:xfrm>
                <a:off x="1047750" y="3578225"/>
                <a:ext cx="2159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1797FB9-B00C-4CFB-BFA3-31B9F0BB2355}"/>
                  </a:ext>
                </a:extLst>
              </p:cNvPr>
              <p:cNvCxnSpPr/>
              <p:nvPr/>
            </p:nvCxnSpPr>
            <p:spPr>
              <a:xfrm>
                <a:off x="1047750" y="3697817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D33AB265-ADA8-45EE-BBE7-B5D91FEA8B7E}"/>
                  </a:ext>
                </a:extLst>
              </p:cNvPr>
              <p:cNvCxnSpPr/>
              <p:nvPr/>
            </p:nvCxnSpPr>
            <p:spPr>
              <a:xfrm>
                <a:off x="1047750" y="3817409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5FAE8F34-2812-44DB-B896-8044D6A012DA}"/>
                  </a:ext>
                </a:extLst>
              </p:cNvPr>
              <p:cNvCxnSpPr/>
              <p:nvPr/>
            </p:nvCxnSpPr>
            <p:spPr>
              <a:xfrm>
                <a:off x="1047750" y="3937000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15AE8827-05EF-41B7-8649-9A20D02AA5C8}"/>
                </a:ext>
              </a:extLst>
            </p:cNvPr>
            <p:cNvGrpSpPr/>
            <p:nvPr/>
          </p:nvGrpSpPr>
          <p:grpSpPr>
            <a:xfrm>
              <a:off x="2448035" y="5853915"/>
              <a:ext cx="378622" cy="378622"/>
              <a:chOff x="1658620" y="1705294"/>
              <a:chExt cx="326376" cy="326376"/>
            </a:xfrm>
          </p:grpSpPr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F2AD5E02-1573-4720-B6E5-BF49318DAEC7}"/>
                  </a:ext>
                </a:extLst>
              </p:cNvPr>
              <p:cNvSpPr/>
              <p:nvPr/>
            </p:nvSpPr>
            <p:spPr bwMode="auto">
              <a:xfrm>
                <a:off x="1658620" y="1705294"/>
                <a:ext cx="326376" cy="32637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499BAB-0D58-4B5C-A291-A006FE0F4C2F}"/>
                  </a:ext>
                </a:extLst>
              </p:cNvPr>
              <p:cNvSpPr/>
              <p:nvPr/>
            </p:nvSpPr>
            <p:spPr bwMode="auto">
              <a:xfrm rot="5400000">
                <a:off x="1759612" y="1802351"/>
                <a:ext cx="153423" cy="132260"/>
              </a:xfrm>
              <a:prstGeom prst="triangl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C2591351-721A-44E8-93AC-76469730164F}"/>
              </a:ext>
            </a:extLst>
          </p:cNvPr>
          <p:cNvGrpSpPr/>
          <p:nvPr/>
        </p:nvGrpSpPr>
        <p:grpSpPr>
          <a:xfrm>
            <a:off x="4283217" y="2571696"/>
            <a:ext cx="554226" cy="494220"/>
            <a:chOff x="2488012" y="1320237"/>
            <a:chExt cx="4696415" cy="4187934"/>
          </a:xfrm>
        </p:grpSpPr>
        <p:sp>
          <p:nvSpPr>
            <p:cNvPr id="252" name="Hexagon 251">
              <a:extLst>
                <a:ext uri="{FF2B5EF4-FFF2-40B4-BE49-F238E27FC236}">
                  <a16:creationId xmlns:a16="http://schemas.microsoft.com/office/drawing/2014/main" id="{D80401EE-5F7D-4E2F-A751-7F98A1650FC1}"/>
                </a:ext>
              </a:extLst>
            </p:cNvPr>
            <p:cNvSpPr/>
            <p:nvPr/>
          </p:nvSpPr>
          <p:spPr bwMode="auto">
            <a:xfrm>
              <a:off x="2488012" y="1320237"/>
              <a:ext cx="4696415" cy="41879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3" name="Snip Single Corner Rectangle 26">
              <a:extLst>
                <a:ext uri="{FF2B5EF4-FFF2-40B4-BE49-F238E27FC236}">
                  <a16:creationId xmlns:a16="http://schemas.microsoft.com/office/drawing/2014/main" id="{911AA44E-6458-4C18-88E2-003BAADBBE3E}"/>
                </a:ext>
              </a:extLst>
            </p:cNvPr>
            <p:cNvSpPr/>
            <p:nvPr/>
          </p:nvSpPr>
          <p:spPr bwMode="auto">
            <a:xfrm>
              <a:off x="3677764" y="2189582"/>
              <a:ext cx="2316905" cy="2449244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BC9F11D1-5060-4005-88A6-378274BFE3B2}"/>
                </a:ext>
              </a:extLst>
            </p:cNvPr>
            <p:cNvGrpSpPr/>
            <p:nvPr/>
          </p:nvGrpSpPr>
          <p:grpSpPr>
            <a:xfrm>
              <a:off x="4271145" y="2716507"/>
              <a:ext cx="790235" cy="1472560"/>
              <a:chOff x="4917030" y="1019829"/>
              <a:chExt cx="123056" cy="229308"/>
            </a:xfrm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B5275153-8F1F-4D6C-8782-F4FA3AD9425D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E29CAC3F-D6A9-41AA-9869-960AD662F7EC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84DCA092-640C-49D0-8A6B-9F842DE08B81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F8BB8DFD-606E-47E8-B931-933D3720CE8A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55" name="Right Triangle 254">
              <a:extLst>
                <a:ext uri="{FF2B5EF4-FFF2-40B4-BE49-F238E27FC236}">
                  <a16:creationId xmlns:a16="http://schemas.microsoft.com/office/drawing/2014/main" id="{B0ADE9A0-28CB-4078-B1D4-0C577EF401F6}"/>
                </a:ext>
              </a:extLst>
            </p:cNvPr>
            <p:cNvSpPr/>
            <p:nvPr/>
          </p:nvSpPr>
          <p:spPr bwMode="auto">
            <a:xfrm>
              <a:off x="5326469" y="2189582"/>
              <a:ext cx="668200" cy="662475"/>
            </a:xfrm>
            <a:prstGeom prst="rtTriangl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9CDC3A5-FE65-4BE5-8230-DA3132EAC02A}"/>
              </a:ext>
            </a:extLst>
          </p:cNvPr>
          <p:cNvGrpSpPr/>
          <p:nvPr/>
        </p:nvGrpSpPr>
        <p:grpSpPr>
          <a:xfrm>
            <a:off x="8563366" y="4415746"/>
            <a:ext cx="732312" cy="719160"/>
            <a:chOff x="2549926" y="1227604"/>
            <a:chExt cx="5177116" cy="5084148"/>
          </a:xfrm>
        </p:grpSpPr>
        <p:sp>
          <p:nvSpPr>
            <p:cNvPr id="261" name="Freeform: Shape 821">
              <a:extLst>
                <a:ext uri="{FF2B5EF4-FFF2-40B4-BE49-F238E27FC236}">
                  <a16:creationId xmlns:a16="http://schemas.microsoft.com/office/drawing/2014/main" id="{0BE6646D-57C6-4B6D-AD1F-4D6508C9F4AE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1854309C-C0C3-4F85-B3F0-2BC7638801F4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63AAD5B1-E4B0-4163-A3AC-E482D20FFC70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C9153303-2ACB-4B7F-92EB-3C27C33AD8FE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D6652899-8041-40BF-9F31-F56CE1571054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C163A984-2262-496D-A58F-4674DF18871F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93CE3E34-91FF-4E88-83BE-478929BA2DFA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8" name="Cylinder 828">
              <a:extLst>
                <a:ext uri="{FF2B5EF4-FFF2-40B4-BE49-F238E27FC236}">
                  <a16:creationId xmlns:a16="http://schemas.microsoft.com/office/drawing/2014/main" id="{41DD7FDC-FD0B-4337-B4F9-B042E2DAED8E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8A7938DD-2D5A-4E8C-B680-43D391EC1321}"/>
              </a:ext>
            </a:extLst>
          </p:cNvPr>
          <p:cNvGrpSpPr/>
          <p:nvPr/>
        </p:nvGrpSpPr>
        <p:grpSpPr>
          <a:xfrm>
            <a:off x="2961237" y="2578463"/>
            <a:ext cx="485337" cy="487453"/>
            <a:chOff x="5279190" y="5401430"/>
            <a:chExt cx="1101836" cy="1106637"/>
          </a:xfrm>
        </p:grpSpPr>
        <p:sp>
          <p:nvSpPr>
            <p:cNvPr id="270" name="Freeform: Shape 815">
              <a:extLst>
                <a:ext uri="{FF2B5EF4-FFF2-40B4-BE49-F238E27FC236}">
                  <a16:creationId xmlns:a16="http://schemas.microsoft.com/office/drawing/2014/main" id="{DA1648E0-3A60-4650-B7CF-23054B62F972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1" name="Freeform: Shape 816">
              <a:extLst>
                <a:ext uri="{FF2B5EF4-FFF2-40B4-BE49-F238E27FC236}">
                  <a16:creationId xmlns:a16="http://schemas.microsoft.com/office/drawing/2014/main" id="{D4F6E75C-DD83-4089-961E-7A40F851AF7D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2" name="Freeform: Shape 817">
              <a:extLst>
                <a:ext uri="{FF2B5EF4-FFF2-40B4-BE49-F238E27FC236}">
                  <a16:creationId xmlns:a16="http://schemas.microsoft.com/office/drawing/2014/main" id="{C921A04C-9F4B-4946-9646-F83776D74ACA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3" name="Freeform: Shape 818">
              <a:extLst>
                <a:ext uri="{FF2B5EF4-FFF2-40B4-BE49-F238E27FC236}">
                  <a16:creationId xmlns:a16="http://schemas.microsoft.com/office/drawing/2014/main" id="{CF2E6F4B-D82F-40FD-8BE4-5E3DA170EB24}"/>
                </a:ext>
              </a:extLst>
            </p:cNvPr>
            <p:cNvSpPr/>
            <p:nvPr/>
          </p:nvSpPr>
          <p:spPr bwMode="auto">
            <a:xfrm>
              <a:off x="5279191" y="5499596"/>
              <a:ext cx="1101835" cy="1008471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74" name="Freeform: Shape 819">
              <a:extLst>
                <a:ext uri="{FF2B5EF4-FFF2-40B4-BE49-F238E27FC236}">
                  <a16:creationId xmlns:a16="http://schemas.microsoft.com/office/drawing/2014/main" id="{7EDD171B-5689-4D25-BAA7-6B6995636D95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75" name="Connector: Elbow 274">
            <a:extLst>
              <a:ext uri="{FF2B5EF4-FFF2-40B4-BE49-F238E27FC236}">
                <a16:creationId xmlns:a16="http://schemas.microsoft.com/office/drawing/2014/main" id="{D135C077-4264-46FE-A482-130D0AC4FF71}"/>
              </a:ext>
            </a:extLst>
          </p:cNvPr>
          <p:cNvCxnSpPr>
            <a:cxnSpLocks/>
            <a:stCxn id="132" idx="2"/>
          </p:cNvCxnSpPr>
          <p:nvPr/>
        </p:nvCxnSpPr>
        <p:spPr>
          <a:xfrm rot="16200000" flipH="1">
            <a:off x="5800030" y="2122086"/>
            <a:ext cx="1307539" cy="3786936"/>
          </a:xfrm>
          <a:prstGeom prst="bentConnector2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EA79151F-AC57-4F9F-A84C-82290222FC9B}"/>
              </a:ext>
            </a:extLst>
          </p:cNvPr>
          <p:cNvCxnSpPr>
            <a:cxnSpLocks/>
          </p:cNvCxnSpPr>
          <p:nvPr/>
        </p:nvCxnSpPr>
        <p:spPr>
          <a:xfrm>
            <a:off x="3579975" y="4827388"/>
            <a:ext cx="4767293" cy="5758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3539552E-D8BC-4FB1-A59E-B1CE53E3A05C}"/>
              </a:ext>
            </a:extLst>
          </p:cNvPr>
          <p:cNvCxnSpPr>
            <a:cxnSpLocks/>
          </p:cNvCxnSpPr>
          <p:nvPr/>
        </p:nvCxnSpPr>
        <p:spPr>
          <a:xfrm>
            <a:off x="3579974" y="2818806"/>
            <a:ext cx="559509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A24FA076-358E-4843-9781-C70483AC463F}"/>
              </a:ext>
            </a:extLst>
          </p:cNvPr>
          <p:cNvCxnSpPr>
            <a:cxnSpLocks/>
          </p:cNvCxnSpPr>
          <p:nvPr/>
        </p:nvCxnSpPr>
        <p:spPr>
          <a:xfrm>
            <a:off x="2324531" y="2818806"/>
            <a:ext cx="448119" cy="166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64A9D75F-3D72-43D0-87DC-E4AC9C88F31E}"/>
              </a:ext>
            </a:extLst>
          </p:cNvPr>
          <p:cNvCxnSpPr>
            <a:cxnSpLocks/>
          </p:cNvCxnSpPr>
          <p:nvPr/>
        </p:nvCxnSpPr>
        <p:spPr>
          <a:xfrm>
            <a:off x="2324531" y="4825722"/>
            <a:ext cx="448119" cy="166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FB3A8DF-6449-473B-9978-C590CC3E4AE9}"/>
              </a:ext>
            </a:extLst>
          </p:cNvPr>
          <p:cNvGrpSpPr/>
          <p:nvPr/>
        </p:nvGrpSpPr>
        <p:grpSpPr>
          <a:xfrm>
            <a:off x="2961237" y="4509903"/>
            <a:ext cx="485337" cy="487453"/>
            <a:chOff x="5279190" y="5401430"/>
            <a:chExt cx="1101836" cy="1106637"/>
          </a:xfrm>
        </p:grpSpPr>
        <p:sp>
          <p:nvSpPr>
            <p:cNvPr id="281" name="Freeform: Shape 815">
              <a:extLst>
                <a:ext uri="{FF2B5EF4-FFF2-40B4-BE49-F238E27FC236}">
                  <a16:creationId xmlns:a16="http://schemas.microsoft.com/office/drawing/2014/main" id="{08E8CE52-394B-4414-A2CB-CAE27B60C85B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2" name="Freeform: Shape 816">
              <a:extLst>
                <a:ext uri="{FF2B5EF4-FFF2-40B4-BE49-F238E27FC236}">
                  <a16:creationId xmlns:a16="http://schemas.microsoft.com/office/drawing/2014/main" id="{2C7A6C1A-2F82-4904-A937-7D6D044F345F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3" name="Freeform: Shape 817">
              <a:extLst>
                <a:ext uri="{FF2B5EF4-FFF2-40B4-BE49-F238E27FC236}">
                  <a16:creationId xmlns:a16="http://schemas.microsoft.com/office/drawing/2014/main" id="{EDAB799D-1669-4641-957A-5ABDA4EC0274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4" name="Freeform: Shape 818">
              <a:extLst>
                <a:ext uri="{FF2B5EF4-FFF2-40B4-BE49-F238E27FC236}">
                  <a16:creationId xmlns:a16="http://schemas.microsoft.com/office/drawing/2014/main" id="{ED44ACEC-3474-4ED3-8DBF-0977CCA59E04}"/>
                </a:ext>
              </a:extLst>
            </p:cNvPr>
            <p:cNvSpPr/>
            <p:nvPr/>
          </p:nvSpPr>
          <p:spPr bwMode="auto">
            <a:xfrm>
              <a:off x="5279191" y="5499596"/>
              <a:ext cx="1101835" cy="1008471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85" name="Freeform: Shape 819">
              <a:extLst>
                <a:ext uri="{FF2B5EF4-FFF2-40B4-BE49-F238E27FC236}">
                  <a16:creationId xmlns:a16="http://schemas.microsoft.com/office/drawing/2014/main" id="{22210C4D-3BDF-44F1-A3B2-2BB04D9293C2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86" name="Shape 101">
            <a:extLst>
              <a:ext uri="{FF2B5EF4-FFF2-40B4-BE49-F238E27FC236}">
                <a16:creationId xmlns:a16="http://schemas.microsoft.com/office/drawing/2014/main" id="{617D3C2E-358C-4E40-91F2-80B0A7CC9BAD}"/>
              </a:ext>
            </a:extLst>
          </p:cNvPr>
          <p:cNvSpPr txBox="1"/>
          <p:nvPr/>
        </p:nvSpPr>
        <p:spPr>
          <a:xfrm>
            <a:off x="10366072" y="5295804"/>
            <a:ext cx="1516015" cy="253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Analytical dashboards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4A01181E-132C-4B0E-A69A-0AE411B2AB7B}"/>
              </a:ext>
            </a:extLst>
          </p:cNvPr>
          <p:cNvGrpSpPr/>
          <p:nvPr/>
        </p:nvGrpSpPr>
        <p:grpSpPr>
          <a:xfrm>
            <a:off x="10773423" y="4591839"/>
            <a:ext cx="669375" cy="526560"/>
            <a:chOff x="10725498" y="5087603"/>
            <a:chExt cx="498940" cy="424437"/>
          </a:xfrm>
        </p:grpSpPr>
        <p:sp>
          <p:nvSpPr>
            <p:cNvPr id="288" name="graph_2">
              <a:extLst>
                <a:ext uri="{FF2B5EF4-FFF2-40B4-BE49-F238E27FC236}">
                  <a16:creationId xmlns:a16="http://schemas.microsoft.com/office/drawing/2014/main" id="{006321BD-22B2-47C7-A8B9-A24442E0754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829194" y="5267741"/>
              <a:ext cx="291548" cy="170948"/>
            </a:xfrm>
            <a:custGeom>
              <a:avLst/>
              <a:gdLst>
                <a:gd name="T0" fmla="*/ 195 w 249"/>
                <a:gd name="T1" fmla="*/ 0 h 146"/>
                <a:gd name="T2" fmla="*/ 244 w 249"/>
                <a:gd name="T3" fmla="*/ 0 h 146"/>
                <a:gd name="T4" fmla="*/ 244 w 249"/>
                <a:gd name="T5" fmla="*/ 50 h 146"/>
                <a:gd name="T6" fmla="*/ 244 w 249"/>
                <a:gd name="T7" fmla="*/ 0 h 146"/>
                <a:gd name="T8" fmla="*/ 141 w 249"/>
                <a:gd name="T9" fmla="*/ 106 h 146"/>
                <a:gd name="T10" fmla="*/ 109 w 249"/>
                <a:gd name="T11" fmla="*/ 106 h 146"/>
                <a:gd name="T12" fmla="*/ 0 w 249"/>
                <a:gd name="T13" fmla="*/ 146 h 146"/>
                <a:gd name="T14" fmla="*/ 249 w 249"/>
                <a:gd name="T15" fmla="*/ 146 h 146"/>
                <a:gd name="T16" fmla="*/ 88 w 249"/>
                <a:gd name="T17" fmla="*/ 106 h 146"/>
                <a:gd name="T18" fmla="*/ 54 w 249"/>
                <a:gd name="T19" fmla="*/ 106 h 146"/>
                <a:gd name="T20" fmla="*/ 35 w 249"/>
                <a:gd name="T21" fmla="*/ 106 h 146"/>
                <a:gd name="T22" fmla="*/ 1 w 249"/>
                <a:gd name="T23" fmla="*/ 10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" h="146">
                  <a:moveTo>
                    <a:pt x="195" y="0"/>
                  </a:moveTo>
                  <a:lnTo>
                    <a:pt x="244" y="0"/>
                  </a:lnTo>
                  <a:lnTo>
                    <a:pt x="244" y="50"/>
                  </a:lnTo>
                  <a:moveTo>
                    <a:pt x="244" y="0"/>
                  </a:moveTo>
                  <a:lnTo>
                    <a:pt x="141" y="106"/>
                  </a:lnTo>
                  <a:lnTo>
                    <a:pt x="109" y="106"/>
                  </a:lnTo>
                  <a:moveTo>
                    <a:pt x="0" y="146"/>
                  </a:moveTo>
                  <a:lnTo>
                    <a:pt x="249" y="146"/>
                  </a:lnTo>
                  <a:moveTo>
                    <a:pt x="88" y="106"/>
                  </a:moveTo>
                  <a:lnTo>
                    <a:pt x="54" y="106"/>
                  </a:lnTo>
                  <a:moveTo>
                    <a:pt x="35" y="106"/>
                  </a:moveTo>
                  <a:lnTo>
                    <a:pt x="1" y="10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A1EDE6CB-8AE6-4180-AFA1-A64397FA37E6}"/>
                </a:ext>
              </a:extLst>
            </p:cNvPr>
            <p:cNvGrpSpPr/>
            <p:nvPr/>
          </p:nvGrpSpPr>
          <p:grpSpPr>
            <a:xfrm>
              <a:off x="10725498" y="5087603"/>
              <a:ext cx="498940" cy="424437"/>
              <a:chOff x="10725498" y="5087603"/>
              <a:chExt cx="498940" cy="424437"/>
            </a:xfrm>
          </p:grpSpPr>
          <p:sp>
            <p:nvSpPr>
              <p:cNvPr id="290" name="Rectangle 9">
                <a:extLst>
                  <a:ext uri="{FF2B5EF4-FFF2-40B4-BE49-F238E27FC236}">
                    <a16:creationId xmlns:a16="http://schemas.microsoft.com/office/drawing/2014/main" id="{557933C3-091F-4A43-866B-9723F33FF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5498" y="5087603"/>
                <a:ext cx="498940" cy="424437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1" name="Line 10">
                <a:extLst>
                  <a:ext uri="{FF2B5EF4-FFF2-40B4-BE49-F238E27FC236}">
                    <a16:creationId xmlns:a16="http://schemas.microsoft.com/office/drawing/2014/main" id="{CE43244E-06DC-4E24-8532-8A0249DB28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25498" y="5202743"/>
                <a:ext cx="498940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2" name="Oval 11">
                <a:extLst>
                  <a:ext uri="{FF2B5EF4-FFF2-40B4-BE49-F238E27FC236}">
                    <a16:creationId xmlns:a16="http://schemas.microsoft.com/office/drawing/2014/main" id="{E46913B5-4AA2-49A4-A6BC-919200647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1447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3" name="Oval 12">
                <a:extLst>
                  <a:ext uri="{FF2B5EF4-FFF2-40B4-BE49-F238E27FC236}">
                    <a16:creationId xmlns:a16="http://schemas.microsoft.com/office/drawing/2014/main" id="{10B4F785-CF43-4C07-80A1-20F95D123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0918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4" name="Oval 13">
                <a:extLst>
                  <a:ext uri="{FF2B5EF4-FFF2-40B4-BE49-F238E27FC236}">
                    <a16:creationId xmlns:a16="http://schemas.microsoft.com/office/drawing/2014/main" id="{1F5EDE16-A4AF-4788-9CC9-41A0ADC86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961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94A7AED-B74B-4DEA-819B-127F13E820B0}"/>
              </a:ext>
            </a:extLst>
          </p:cNvPr>
          <p:cNvGrpSpPr/>
          <p:nvPr/>
        </p:nvGrpSpPr>
        <p:grpSpPr>
          <a:xfrm>
            <a:off x="6926976" y="2607321"/>
            <a:ext cx="595274" cy="485668"/>
            <a:chOff x="5818113" y="2550840"/>
            <a:chExt cx="529278" cy="431824"/>
          </a:xfrm>
        </p:grpSpPr>
        <p:sp>
          <p:nvSpPr>
            <p:cNvPr id="296" name="Diamond 295">
              <a:extLst>
                <a:ext uri="{FF2B5EF4-FFF2-40B4-BE49-F238E27FC236}">
                  <a16:creationId xmlns:a16="http://schemas.microsoft.com/office/drawing/2014/main" id="{E6898C5A-989D-4B67-A948-BE73BE950E8F}"/>
                </a:ext>
              </a:extLst>
            </p:cNvPr>
            <p:cNvSpPr/>
            <p:nvPr/>
          </p:nvSpPr>
          <p:spPr bwMode="auto">
            <a:xfrm>
              <a:off x="5818113" y="2550840"/>
              <a:ext cx="529278" cy="2745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F3E5805-9EF1-4307-9BF1-79050A842420}"/>
                </a:ext>
              </a:extLst>
            </p:cNvPr>
            <p:cNvSpPr/>
            <p:nvPr/>
          </p:nvSpPr>
          <p:spPr bwMode="auto">
            <a:xfrm>
              <a:off x="5818113" y="2797200"/>
              <a:ext cx="529278" cy="185464"/>
            </a:xfrm>
            <a:custGeom>
              <a:avLst/>
              <a:gdLst>
                <a:gd name="connsiteX0" fmla="*/ 92930 w 529278"/>
                <a:gd name="connsiteY0" fmla="*/ 0 h 185464"/>
                <a:gd name="connsiteX1" fmla="*/ 264639 w 529278"/>
                <a:gd name="connsiteY1" fmla="*/ 89062 h 185464"/>
                <a:gd name="connsiteX2" fmla="*/ 436348 w 529278"/>
                <a:gd name="connsiteY2" fmla="*/ 0 h 185464"/>
                <a:gd name="connsiteX3" fmla="*/ 529278 w 529278"/>
                <a:gd name="connsiteY3" fmla="*/ 48201 h 185464"/>
                <a:gd name="connsiteX4" fmla="*/ 264639 w 529278"/>
                <a:gd name="connsiteY4" fmla="*/ 185464 h 185464"/>
                <a:gd name="connsiteX5" fmla="*/ 0 w 529278"/>
                <a:gd name="connsiteY5" fmla="*/ 48201 h 185464"/>
                <a:gd name="connsiteX6" fmla="*/ 92930 w 529278"/>
                <a:gd name="connsiteY6" fmla="*/ 0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6" fmla="*/ 356079 w 529278"/>
                <a:gd name="connsiteY6" fmla="*/ 180502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0" fmla="*/ 436348 w 529278"/>
                <a:gd name="connsiteY0" fmla="*/ 0 h 185464"/>
                <a:gd name="connsiteX1" fmla="*/ 529278 w 529278"/>
                <a:gd name="connsiteY1" fmla="*/ 48201 h 185464"/>
                <a:gd name="connsiteX2" fmla="*/ 264639 w 529278"/>
                <a:gd name="connsiteY2" fmla="*/ 185464 h 185464"/>
                <a:gd name="connsiteX3" fmla="*/ 0 w 529278"/>
                <a:gd name="connsiteY3" fmla="*/ 48201 h 185464"/>
                <a:gd name="connsiteX4" fmla="*/ 92930 w 529278"/>
                <a:gd name="connsiteY4" fmla="*/ 0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278" h="185464">
                  <a:moveTo>
                    <a:pt x="436348" y="0"/>
                  </a:moveTo>
                  <a:lnTo>
                    <a:pt x="529278" y="48201"/>
                  </a:lnTo>
                  <a:lnTo>
                    <a:pt x="264639" y="185464"/>
                  </a:lnTo>
                  <a:lnTo>
                    <a:pt x="0" y="48201"/>
                  </a:lnTo>
                  <a:lnTo>
                    <a:pt x="9293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C98D5C9-20B4-4563-BDC8-433DC28288C6}"/>
              </a:ext>
            </a:extLst>
          </p:cNvPr>
          <p:cNvSpPr/>
          <p:nvPr/>
        </p:nvSpPr>
        <p:spPr bwMode="auto">
          <a:xfrm>
            <a:off x="1944079" y="1537149"/>
            <a:ext cx="8432552" cy="4263966"/>
          </a:xfrm>
          <a:prstGeom prst="rect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77FC472A-AF82-4DA6-A978-6CEF99DA6321}"/>
              </a:ext>
            </a:extLst>
          </p:cNvPr>
          <p:cNvSpPr/>
          <p:nvPr/>
        </p:nvSpPr>
        <p:spPr bwMode="auto">
          <a:xfrm>
            <a:off x="8264441" y="1780738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7C45157-789E-44BB-800C-2552958F4025}"/>
              </a:ext>
            </a:extLst>
          </p:cNvPr>
          <p:cNvSpPr/>
          <p:nvPr/>
        </p:nvSpPr>
        <p:spPr bwMode="auto">
          <a:xfrm>
            <a:off x="6436734" y="1762621"/>
            <a:ext cx="1377453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D39F9EA-CDE5-4C9C-8AE7-B3E88F6D08B9}"/>
              </a:ext>
            </a:extLst>
          </p:cNvPr>
          <p:cNvSpPr/>
          <p:nvPr/>
        </p:nvSpPr>
        <p:spPr bwMode="auto">
          <a:xfrm>
            <a:off x="3899192" y="1770699"/>
            <a:ext cx="1392554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52259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9F48E1F-82AA-4F74-9B7D-CD0965C4618A}"/>
              </a:ext>
            </a:extLst>
          </p:cNvPr>
          <p:cNvSpPr/>
          <p:nvPr/>
        </p:nvSpPr>
        <p:spPr bwMode="auto">
          <a:xfrm>
            <a:off x="2446248" y="1762622"/>
            <a:ext cx="1384695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87D2C92-841C-451A-849E-4DEB9D37D615}"/>
              </a:ext>
            </a:extLst>
          </p:cNvPr>
          <p:cNvSpPr/>
          <p:nvPr/>
        </p:nvSpPr>
        <p:spPr bwMode="auto">
          <a:xfrm>
            <a:off x="10403867" y="1778611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Intelligence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75D7A7D-2A56-46A3-BC2D-2A3CB9338B00}"/>
              </a:ext>
            </a:extLst>
          </p:cNvPr>
          <p:cNvSpPr/>
          <p:nvPr/>
        </p:nvSpPr>
        <p:spPr bwMode="auto">
          <a:xfrm>
            <a:off x="1952005" y="1537149"/>
            <a:ext cx="8432552" cy="4263966"/>
          </a:xfrm>
          <a:prstGeom prst="rect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4" name="Connector: Elbow 163">
            <a:extLst>
              <a:ext uri="{FF2B5EF4-FFF2-40B4-BE49-F238E27FC236}">
                <a16:creationId xmlns:a16="http://schemas.microsoft.com/office/drawing/2014/main" id="{A4A18B1D-E920-4322-9E74-0D8D7C8EB785}"/>
              </a:ext>
            </a:extLst>
          </p:cNvPr>
          <p:cNvCxnSpPr>
            <a:cxnSpLocks/>
          </p:cNvCxnSpPr>
          <p:nvPr/>
        </p:nvCxnSpPr>
        <p:spPr>
          <a:xfrm>
            <a:off x="7187433" y="3673641"/>
            <a:ext cx="1159837" cy="862993"/>
          </a:xfrm>
          <a:prstGeom prst="bentConnector3">
            <a:avLst>
              <a:gd name="adj1" fmla="val 1171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75139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75BA-CF1D-468F-B51C-1BF231D1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analytics on Big Data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3466DFF-E56B-4E4A-9C40-E8C24A93895A}"/>
              </a:ext>
            </a:extLst>
          </p:cNvPr>
          <p:cNvSpPr txBox="1"/>
          <p:nvPr/>
        </p:nvSpPr>
        <p:spPr>
          <a:xfrm>
            <a:off x="181108" y="3139171"/>
            <a:ext cx="1475072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Unstructured data</a:t>
            </a:r>
          </a:p>
        </p:txBody>
      </p:sp>
      <p:cxnSp>
        <p:nvCxnSpPr>
          <p:cNvPr id="579" name="Straight Arrow Connector 578">
            <a:extLst>
              <a:ext uri="{FF2B5EF4-FFF2-40B4-BE49-F238E27FC236}">
                <a16:creationId xmlns:a16="http://schemas.microsoft.com/office/drawing/2014/main" id="{F0F696DD-96E2-4821-9142-0D0323271210}"/>
              </a:ext>
            </a:extLst>
          </p:cNvPr>
          <p:cNvCxnSpPr>
            <a:cxnSpLocks/>
          </p:cNvCxnSpPr>
          <p:nvPr/>
        </p:nvCxnSpPr>
        <p:spPr>
          <a:xfrm>
            <a:off x="3452421" y="2862489"/>
            <a:ext cx="3291114" cy="1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Arrow Connector 580">
            <a:extLst>
              <a:ext uri="{FF2B5EF4-FFF2-40B4-BE49-F238E27FC236}">
                <a16:creationId xmlns:a16="http://schemas.microsoft.com/office/drawing/2014/main" id="{8C9615C2-1760-46CE-8EEC-2BAF802AA1A4}"/>
              </a:ext>
            </a:extLst>
          </p:cNvPr>
          <p:cNvCxnSpPr>
            <a:cxnSpLocks/>
          </p:cNvCxnSpPr>
          <p:nvPr/>
        </p:nvCxnSpPr>
        <p:spPr>
          <a:xfrm>
            <a:off x="9674765" y="4971546"/>
            <a:ext cx="1076362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Rectangle 583">
            <a:extLst>
              <a:ext uri="{FF2B5EF4-FFF2-40B4-BE49-F238E27FC236}">
                <a16:creationId xmlns:a16="http://schemas.microsoft.com/office/drawing/2014/main" id="{744BE400-3B21-4DB5-A86D-DD2B056CF5EC}"/>
              </a:ext>
            </a:extLst>
          </p:cNvPr>
          <p:cNvSpPr/>
          <p:nvPr/>
        </p:nvSpPr>
        <p:spPr>
          <a:xfrm>
            <a:off x="3982062" y="5255577"/>
            <a:ext cx="109661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storage</a:t>
            </a:r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0F4E1894-2FE6-4876-A8B0-0DBC9813C812}"/>
              </a:ext>
            </a:extLst>
          </p:cNvPr>
          <p:cNvSpPr/>
          <p:nvPr/>
        </p:nvSpPr>
        <p:spPr>
          <a:xfrm>
            <a:off x="5374648" y="4971546"/>
            <a:ext cx="73318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Polybase</a:t>
            </a: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2F6CB65F-D0E2-4F58-89A0-E3F4BDB79789}"/>
              </a:ext>
            </a:extLst>
          </p:cNvPr>
          <p:cNvSpPr/>
          <p:nvPr/>
        </p:nvSpPr>
        <p:spPr>
          <a:xfrm>
            <a:off x="8077379" y="5217756"/>
            <a:ext cx="192912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SQL Data Warehouse</a:t>
            </a:r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66A08739-467E-4072-B7C2-BF3CCBE53E62}"/>
              </a:ext>
            </a:extLst>
          </p:cNvPr>
          <p:cNvSpPr/>
          <p:nvPr/>
        </p:nvSpPr>
        <p:spPr>
          <a:xfrm>
            <a:off x="2546049" y="3154051"/>
            <a:ext cx="1254716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HDInsight (Kafka)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689735A-9021-4AD8-A9D6-C116A74200B5}"/>
              </a:ext>
            </a:extLst>
          </p:cNvPr>
          <p:cNvCxnSpPr>
            <a:cxnSpLocks/>
            <a:endCxn id="243" idx="0"/>
          </p:cNvCxnSpPr>
          <p:nvPr/>
        </p:nvCxnSpPr>
        <p:spPr>
          <a:xfrm>
            <a:off x="7579588" y="2852734"/>
            <a:ext cx="3650498" cy="1788015"/>
          </a:xfrm>
          <a:prstGeom prst="bentConnector2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CF80F6E-0843-4E86-B24D-3D0B78DC2311}"/>
              </a:ext>
            </a:extLst>
          </p:cNvPr>
          <p:cNvSpPr/>
          <p:nvPr/>
        </p:nvSpPr>
        <p:spPr>
          <a:xfrm>
            <a:off x="6479815" y="3154051"/>
            <a:ext cx="1428598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Databricks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(Spark)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BB6CEC0-A098-427D-843C-6473E9BDCCEB}"/>
              </a:ext>
            </a:extLst>
          </p:cNvPr>
          <p:cNvGrpSpPr/>
          <p:nvPr/>
        </p:nvGrpSpPr>
        <p:grpSpPr>
          <a:xfrm>
            <a:off x="4252717" y="4600789"/>
            <a:ext cx="608065" cy="542230"/>
            <a:chOff x="2488012" y="1320237"/>
            <a:chExt cx="4696415" cy="4187934"/>
          </a:xfrm>
        </p:grpSpPr>
        <p:sp>
          <p:nvSpPr>
            <p:cNvPr id="187" name="Hexagon 186">
              <a:extLst>
                <a:ext uri="{FF2B5EF4-FFF2-40B4-BE49-F238E27FC236}">
                  <a16:creationId xmlns:a16="http://schemas.microsoft.com/office/drawing/2014/main" id="{7225FF66-6220-4FFA-B8E4-378FBD4E388D}"/>
                </a:ext>
              </a:extLst>
            </p:cNvPr>
            <p:cNvSpPr/>
            <p:nvPr/>
          </p:nvSpPr>
          <p:spPr bwMode="auto">
            <a:xfrm>
              <a:off x="2488012" y="1320237"/>
              <a:ext cx="4696415" cy="41879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Snip Single Corner Rectangle 26">
              <a:extLst>
                <a:ext uri="{FF2B5EF4-FFF2-40B4-BE49-F238E27FC236}">
                  <a16:creationId xmlns:a16="http://schemas.microsoft.com/office/drawing/2014/main" id="{E0700F30-37F5-45AF-BCB7-7C8C8393A7F9}"/>
                </a:ext>
              </a:extLst>
            </p:cNvPr>
            <p:cNvSpPr/>
            <p:nvPr/>
          </p:nvSpPr>
          <p:spPr bwMode="auto">
            <a:xfrm>
              <a:off x="3677764" y="2189582"/>
              <a:ext cx="2316905" cy="2449244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35D1F90-5446-47B5-9F0E-08BEB46619F9}"/>
                </a:ext>
              </a:extLst>
            </p:cNvPr>
            <p:cNvGrpSpPr/>
            <p:nvPr/>
          </p:nvGrpSpPr>
          <p:grpSpPr>
            <a:xfrm>
              <a:off x="4271145" y="2716507"/>
              <a:ext cx="790235" cy="1472560"/>
              <a:chOff x="4917030" y="1019829"/>
              <a:chExt cx="123056" cy="229308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6C20C51F-05DC-431C-BA2E-7FEE8C8B001C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1552B09C-792F-468A-BAF5-C4DFE6873645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9AFC793-A1BE-4485-A17D-1A69C2A1BF8C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B40A4AB9-B950-444A-854E-D0B5911AD621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90" name="Right Triangle 189">
              <a:extLst>
                <a:ext uri="{FF2B5EF4-FFF2-40B4-BE49-F238E27FC236}">
                  <a16:creationId xmlns:a16="http://schemas.microsoft.com/office/drawing/2014/main" id="{2EF70C85-2FC6-4AFC-AECB-DD39BD738E53}"/>
                </a:ext>
              </a:extLst>
            </p:cNvPr>
            <p:cNvSpPr/>
            <p:nvPr/>
          </p:nvSpPr>
          <p:spPr bwMode="auto">
            <a:xfrm>
              <a:off x="5326469" y="2189582"/>
              <a:ext cx="668200" cy="662475"/>
            </a:xfrm>
            <a:prstGeom prst="rtTriangl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A6DF679-9B9B-4FAB-9655-63B2376F71F6}"/>
              </a:ext>
            </a:extLst>
          </p:cNvPr>
          <p:cNvGrpSpPr/>
          <p:nvPr/>
        </p:nvGrpSpPr>
        <p:grpSpPr>
          <a:xfrm>
            <a:off x="8734056" y="4417491"/>
            <a:ext cx="732312" cy="719160"/>
            <a:chOff x="2549926" y="1227604"/>
            <a:chExt cx="5177116" cy="5084148"/>
          </a:xfrm>
        </p:grpSpPr>
        <p:sp>
          <p:nvSpPr>
            <p:cNvPr id="196" name="Freeform: Shape 821">
              <a:extLst>
                <a:ext uri="{FF2B5EF4-FFF2-40B4-BE49-F238E27FC236}">
                  <a16:creationId xmlns:a16="http://schemas.microsoft.com/office/drawing/2014/main" id="{DF59EE60-A753-4063-82D3-33F44B5E4D27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782354C-5951-45B5-9BB3-25BE0111B8F1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A786B7F7-B983-48F2-8253-942DB1F7C118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0D453526-6974-4EF4-8E28-3A496CB82E7E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E555B6C7-BF26-4227-9B0E-FDAE1870A36C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AE59011-03DB-4EF1-A7B8-A984A109B272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8AC36796-5B12-4F67-A1D0-E262F00D02B3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Cylinder 828">
              <a:extLst>
                <a:ext uri="{FF2B5EF4-FFF2-40B4-BE49-F238E27FC236}">
                  <a16:creationId xmlns:a16="http://schemas.microsoft.com/office/drawing/2014/main" id="{EE8C7373-4C33-4251-B41B-055F5935AAA9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580" name="Straight Arrow Connector 579">
            <a:extLst>
              <a:ext uri="{FF2B5EF4-FFF2-40B4-BE49-F238E27FC236}">
                <a16:creationId xmlns:a16="http://schemas.microsoft.com/office/drawing/2014/main" id="{4DAFEEC1-9B8E-487F-BC74-13880D18F6DD}"/>
              </a:ext>
            </a:extLst>
          </p:cNvPr>
          <p:cNvCxnSpPr>
            <a:cxnSpLocks/>
          </p:cNvCxnSpPr>
          <p:nvPr/>
        </p:nvCxnSpPr>
        <p:spPr>
          <a:xfrm>
            <a:off x="4936504" y="4956986"/>
            <a:ext cx="3478539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Shape 101">
            <a:extLst>
              <a:ext uri="{FF2B5EF4-FFF2-40B4-BE49-F238E27FC236}">
                <a16:creationId xmlns:a16="http://schemas.microsoft.com/office/drawing/2014/main" id="{7B4DF503-F480-496E-A733-DD9FAD666D7B}"/>
              </a:ext>
            </a:extLst>
          </p:cNvPr>
          <p:cNvSpPr txBox="1"/>
          <p:nvPr/>
        </p:nvSpPr>
        <p:spPr>
          <a:xfrm>
            <a:off x="10488047" y="5344714"/>
            <a:ext cx="1516015" cy="253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Analytical dashboards</a:t>
            </a: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8288329-B5B9-48C7-A983-7EC747CD3DEB}"/>
              </a:ext>
            </a:extLst>
          </p:cNvPr>
          <p:cNvGrpSpPr/>
          <p:nvPr/>
        </p:nvGrpSpPr>
        <p:grpSpPr>
          <a:xfrm>
            <a:off x="10895398" y="4640749"/>
            <a:ext cx="669375" cy="526560"/>
            <a:chOff x="10725498" y="5087603"/>
            <a:chExt cx="498940" cy="424437"/>
          </a:xfrm>
        </p:grpSpPr>
        <p:sp>
          <p:nvSpPr>
            <p:cNvPr id="241" name="graph_2">
              <a:extLst>
                <a:ext uri="{FF2B5EF4-FFF2-40B4-BE49-F238E27FC236}">
                  <a16:creationId xmlns:a16="http://schemas.microsoft.com/office/drawing/2014/main" id="{29953A95-0880-46B2-8D42-1354E4E3B9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829194" y="5267741"/>
              <a:ext cx="291548" cy="170948"/>
            </a:xfrm>
            <a:custGeom>
              <a:avLst/>
              <a:gdLst>
                <a:gd name="T0" fmla="*/ 195 w 249"/>
                <a:gd name="T1" fmla="*/ 0 h 146"/>
                <a:gd name="T2" fmla="*/ 244 w 249"/>
                <a:gd name="T3" fmla="*/ 0 h 146"/>
                <a:gd name="T4" fmla="*/ 244 w 249"/>
                <a:gd name="T5" fmla="*/ 50 h 146"/>
                <a:gd name="T6" fmla="*/ 244 w 249"/>
                <a:gd name="T7" fmla="*/ 0 h 146"/>
                <a:gd name="T8" fmla="*/ 141 w 249"/>
                <a:gd name="T9" fmla="*/ 106 h 146"/>
                <a:gd name="T10" fmla="*/ 109 w 249"/>
                <a:gd name="T11" fmla="*/ 106 h 146"/>
                <a:gd name="T12" fmla="*/ 0 w 249"/>
                <a:gd name="T13" fmla="*/ 146 h 146"/>
                <a:gd name="T14" fmla="*/ 249 w 249"/>
                <a:gd name="T15" fmla="*/ 146 h 146"/>
                <a:gd name="T16" fmla="*/ 88 w 249"/>
                <a:gd name="T17" fmla="*/ 106 h 146"/>
                <a:gd name="T18" fmla="*/ 54 w 249"/>
                <a:gd name="T19" fmla="*/ 106 h 146"/>
                <a:gd name="T20" fmla="*/ 35 w 249"/>
                <a:gd name="T21" fmla="*/ 106 h 146"/>
                <a:gd name="T22" fmla="*/ 1 w 249"/>
                <a:gd name="T23" fmla="*/ 10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" h="146">
                  <a:moveTo>
                    <a:pt x="195" y="0"/>
                  </a:moveTo>
                  <a:lnTo>
                    <a:pt x="244" y="0"/>
                  </a:lnTo>
                  <a:lnTo>
                    <a:pt x="244" y="50"/>
                  </a:lnTo>
                  <a:moveTo>
                    <a:pt x="244" y="0"/>
                  </a:moveTo>
                  <a:lnTo>
                    <a:pt x="141" y="106"/>
                  </a:lnTo>
                  <a:lnTo>
                    <a:pt x="109" y="106"/>
                  </a:lnTo>
                  <a:moveTo>
                    <a:pt x="0" y="146"/>
                  </a:moveTo>
                  <a:lnTo>
                    <a:pt x="249" y="146"/>
                  </a:lnTo>
                  <a:moveTo>
                    <a:pt x="88" y="106"/>
                  </a:moveTo>
                  <a:lnTo>
                    <a:pt x="54" y="106"/>
                  </a:lnTo>
                  <a:moveTo>
                    <a:pt x="35" y="106"/>
                  </a:moveTo>
                  <a:lnTo>
                    <a:pt x="1" y="10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88A799A8-6612-4611-BEAC-AC417508B8FA}"/>
                </a:ext>
              </a:extLst>
            </p:cNvPr>
            <p:cNvGrpSpPr/>
            <p:nvPr/>
          </p:nvGrpSpPr>
          <p:grpSpPr>
            <a:xfrm>
              <a:off x="10725498" y="5087603"/>
              <a:ext cx="498940" cy="424437"/>
              <a:chOff x="10725498" y="5087603"/>
              <a:chExt cx="498940" cy="424437"/>
            </a:xfrm>
          </p:grpSpPr>
          <p:sp>
            <p:nvSpPr>
              <p:cNvPr id="243" name="Rectangle 9">
                <a:extLst>
                  <a:ext uri="{FF2B5EF4-FFF2-40B4-BE49-F238E27FC236}">
                    <a16:creationId xmlns:a16="http://schemas.microsoft.com/office/drawing/2014/main" id="{31B18417-C721-45E3-9986-487C7E49F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5498" y="5087603"/>
                <a:ext cx="498940" cy="424437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4" name="Line 10">
                <a:extLst>
                  <a:ext uri="{FF2B5EF4-FFF2-40B4-BE49-F238E27FC236}">
                    <a16:creationId xmlns:a16="http://schemas.microsoft.com/office/drawing/2014/main" id="{7164177F-9624-423B-9BC9-8729A7504D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25498" y="5202743"/>
                <a:ext cx="498940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5" name="Oval 11">
                <a:extLst>
                  <a:ext uri="{FF2B5EF4-FFF2-40B4-BE49-F238E27FC236}">
                    <a16:creationId xmlns:a16="http://schemas.microsoft.com/office/drawing/2014/main" id="{5EBA874A-B7BE-4152-A8B7-4E216267A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1447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6" name="Oval 12">
                <a:extLst>
                  <a:ext uri="{FF2B5EF4-FFF2-40B4-BE49-F238E27FC236}">
                    <a16:creationId xmlns:a16="http://schemas.microsoft.com/office/drawing/2014/main" id="{C7370ECB-CBDB-4995-8B8F-85D626094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0918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7" name="Oval 13">
                <a:extLst>
                  <a:ext uri="{FF2B5EF4-FFF2-40B4-BE49-F238E27FC236}">
                    <a16:creationId xmlns:a16="http://schemas.microsoft.com/office/drawing/2014/main" id="{9955660E-D525-4285-9422-CF11FB146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961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199FEA-1205-48B6-9700-EC66BF15EC4E}"/>
              </a:ext>
            </a:extLst>
          </p:cNvPr>
          <p:cNvGrpSpPr/>
          <p:nvPr/>
        </p:nvGrpSpPr>
        <p:grpSpPr>
          <a:xfrm>
            <a:off x="6896477" y="2653503"/>
            <a:ext cx="595274" cy="485668"/>
            <a:chOff x="5818113" y="2550840"/>
            <a:chExt cx="529278" cy="431824"/>
          </a:xfrm>
        </p:grpSpPr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E320F35E-7DDC-41EC-86AF-B60F1A0B05E2}"/>
                </a:ext>
              </a:extLst>
            </p:cNvPr>
            <p:cNvSpPr/>
            <p:nvPr/>
          </p:nvSpPr>
          <p:spPr bwMode="auto">
            <a:xfrm>
              <a:off x="5818113" y="2550840"/>
              <a:ext cx="529278" cy="2745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EFEE31B-F517-438D-90BA-119D26919E6B}"/>
                </a:ext>
              </a:extLst>
            </p:cNvPr>
            <p:cNvSpPr/>
            <p:nvPr/>
          </p:nvSpPr>
          <p:spPr bwMode="auto">
            <a:xfrm>
              <a:off x="5818113" y="2797200"/>
              <a:ext cx="529278" cy="185464"/>
            </a:xfrm>
            <a:custGeom>
              <a:avLst/>
              <a:gdLst>
                <a:gd name="connsiteX0" fmla="*/ 92930 w 529278"/>
                <a:gd name="connsiteY0" fmla="*/ 0 h 185464"/>
                <a:gd name="connsiteX1" fmla="*/ 264639 w 529278"/>
                <a:gd name="connsiteY1" fmla="*/ 89062 h 185464"/>
                <a:gd name="connsiteX2" fmla="*/ 436348 w 529278"/>
                <a:gd name="connsiteY2" fmla="*/ 0 h 185464"/>
                <a:gd name="connsiteX3" fmla="*/ 529278 w 529278"/>
                <a:gd name="connsiteY3" fmla="*/ 48201 h 185464"/>
                <a:gd name="connsiteX4" fmla="*/ 264639 w 529278"/>
                <a:gd name="connsiteY4" fmla="*/ 185464 h 185464"/>
                <a:gd name="connsiteX5" fmla="*/ 0 w 529278"/>
                <a:gd name="connsiteY5" fmla="*/ 48201 h 185464"/>
                <a:gd name="connsiteX6" fmla="*/ 92930 w 529278"/>
                <a:gd name="connsiteY6" fmla="*/ 0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6" fmla="*/ 356079 w 529278"/>
                <a:gd name="connsiteY6" fmla="*/ 180502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0" fmla="*/ 436348 w 529278"/>
                <a:gd name="connsiteY0" fmla="*/ 0 h 185464"/>
                <a:gd name="connsiteX1" fmla="*/ 529278 w 529278"/>
                <a:gd name="connsiteY1" fmla="*/ 48201 h 185464"/>
                <a:gd name="connsiteX2" fmla="*/ 264639 w 529278"/>
                <a:gd name="connsiteY2" fmla="*/ 185464 h 185464"/>
                <a:gd name="connsiteX3" fmla="*/ 0 w 529278"/>
                <a:gd name="connsiteY3" fmla="*/ 48201 h 185464"/>
                <a:gd name="connsiteX4" fmla="*/ 92930 w 529278"/>
                <a:gd name="connsiteY4" fmla="*/ 0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278" h="185464">
                  <a:moveTo>
                    <a:pt x="436348" y="0"/>
                  </a:moveTo>
                  <a:lnTo>
                    <a:pt x="529278" y="48201"/>
                  </a:lnTo>
                  <a:lnTo>
                    <a:pt x="264639" y="185464"/>
                  </a:lnTo>
                  <a:lnTo>
                    <a:pt x="0" y="48201"/>
                  </a:lnTo>
                  <a:lnTo>
                    <a:pt x="9293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A536B0C-838D-4F81-8308-144C9388A3B1}"/>
              </a:ext>
            </a:extLst>
          </p:cNvPr>
          <p:cNvGrpSpPr/>
          <p:nvPr/>
        </p:nvGrpSpPr>
        <p:grpSpPr>
          <a:xfrm>
            <a:off x="3019828" y="2583077"/>
            <a:ext cx="334156" cy="567664"/>
            <a:chOff x="10668000" y="1393825"/>
            <a:chExt cx="527050" cy="895350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A45EA6D-8ACB-40FE-AA24-DC36B2E010DD}"/>
                </a:ext>
              </a:extLst>
            </p:cNvPr>
            <p:cNvSpPr/>
            <p:nvPr/>
          </p:nvSpPr>
          <p:spPr bwMode="auto">
            <a:xfrm>
              <a:off x="10690225" y="139382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61E4854-49B4-4332-AA8F-12927DBAFD4C}"/>
                </a:ext>
              </a:extLst>
            </p:cNvPr>
            <p:cNvSpPr/>
            <p:nvPr/>
          </p:nvSpPr>
          <p:spPr bwMode="auto">
            <a:xfrm>
              <a:off x="10690225" y="208597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5AE392D-CBB4-47A3-BC04-B4E935C61D65}"/>
                </a:ext>
              </a:extLst>
            </p:cNvPr>
            <p:cNvSpPr/>
            <p:nvPr/>
          </p:nvSpPr>
          <p:spPr bwMode="auto">
            <a:xfrm>
              <a:off x="10991850" y="1911350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12B7532-754F-44FF-B55F-13300ABA8F30}"/>
                </a:ext>
              </a:extLst>
            </p:cNvPr>
            <p:cNvSpPr/>
            <p:nvPr/>
          </p:nvSpPr>
          <p:spPr bwMode="auto">
            <a:xfrm>
              <a:off x="10991850" y="156527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0AF3B1C-AD6E-46F3-AEC8-C7BE164A65DE}"/>
                </a:ext>
              </a:extLst>
            </p:cNvPr>
            <p:cNvSpPr/>
            <p:nvPr/>
          </p:nvSpPr>
          <p:spPr bwMode="auto">
            <a:xfrm>
              <a:off x="10668000" y="1717675"/>
              <a:ext cx="247650" cy="2476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B9863-A91F-4052-AB07-B3499BAF5737}"/>
                </a:ext>
              </a:extLst>
            </p:cNvPr>
            <p:cNvCxnSpPr/>
            <p:nvPr/>
          </p:nvCxnSpPr>
          <p:spPr>
            <a:xfrm>
              <a:off x="10791825" y="1597025"/>
              <a:ext cx="0" cy="12065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D74191A-6032-4A2F-AD3A-E7F4CB530FF2}"/>
                </a:ext>
              </a:extLst>
            </p:cNvPr>
            <p:cNvCxnSpPr/>
            <p:nvPr/>
          </p:nvCxnSpPr>
          <p:spPr>
            <a:xfrm>
              <a:off x="10791825" y="1966190"/>
              <a:ext cx="0" cy="12065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2D16606-B7DB-4163-AF8E-D877A49CEDAD}"/>
                </a:ext>
              </a:extLst>
            </p:cNvPr>
            <p:cNvCxnSpPr/>
            <p:nvPr/>
          </p:nvCxnSpPr>
          <p:spPr>
            <a:xfrm flipH="1">
              <a:off x="10895906" y="1717148"/>
              <a:ext cx="109141" cy="6141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DECF7EF-C5BF-4AA4-BE49-CEED4A48FEA5}"/>
                </a:ext>
              </a:extLst>
            </p:cNvPr>
            <p:cNvCxnSpPr/>
            <p:nvPr/>
          </p:nvCxnSpPr>
          <p:spPr>
            <a:xfrm>
              <a:off x="10905558" y="1903102"/>
              <a:ext cx="101228" cy="5696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B6D4FFC-53BC-4C83-A078-AB7AA1B33ED7}"/>
              </a:ext>
            </a:extLst>
          </p:cNvPr>
          <p:cNvCxnSpPr>
            <a:cxnSpLocks/>
          </p:cNvCxnSpPr>
          <p:nvPr/>
        </p:nvCxnSpPr>
        <p:spPr>
          <a:xfrm flipV="1">
            <a:off x="4920204" y="3022659"/>
            <a:ext cx="1823331" cy="1780685"/>
          </a:xfrm>
          <a:prstGeom prst="bentConnector3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BE6D00-2D29-46F1-8156-86179B13CFC9}"/>
              </a:ext>
            </a:extLst>
          </p:cNvPr>
          <p:cNvGrpSpPr/>
          <p:nvPr/>
        </p:nvGrpSpPr>
        <p:grpSpPr>
          <a:xfrm>
            <a:off x="325409" y="2568198"/>
            <a:ext cx="1186471" cy="442722"/>
            <a:chOff x="887161" y="2379412"/>
            <a:chExt cx="1005759" cy="375291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9EECB5D-474F-4A1E-8B32-77D1B6AF91AC}"/>
                </a:ext>
              </a:extLst>
            </p:cNvPr>
            <p:cNvGrpSpPr/>
            <p:nvPr/>
          </p:nvGrpSpPr>
          <p:grpSpPr>
            <a:xfrm>
              <a:off x="887161" y="2493977"/>
              <a:ext cx="263350" cy="260726"/>
              <a:chOff x="5439748" y="810062"/>
              <a:chExt cx="3414577" cy="3380554"/>
            </a:xfrm>
          </p:grpSpPr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4E9C608E-39F7-4A70-8D38-9EFF5CA56891}"/>
                  </a:ext>
                </a:extLst>
              </p:cNvPr>
              <p:cNvSpPr/>
              <p:nvPr/>
            </p:nvSpPr>
            <p:spPr bwMode="auto">
              <a:xfrm>
                <a:off x="5439749" y="810066"/>
                <a:ext cx="3414576" cy="33805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34" name="Connector: Elbow 602">
                <a:extLst>
                  <a:ext uri="{FF2B5EF4-FFF2-40B4-BE49-F238E27FC236}">
                    <a16:creationId xmlns:a16="http://schemas.microsoft.com/office/drawing/2014/main" id="{E2BDFFFA-77FE-4199-BD7F-56FD0957C7E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052795" y="2336624"/>
                <a:ext cx="2240945" cy="1467039"/>
              </a:xfrm>
              <a:prstGeom prst="bentConnector3">
                <a:avLst>
                  <a:gd name="adj1" fmla="val -97"/>
                </a:avLst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nector: Elbow 603">
                <a:extLst>
                  <a:ext uri="{FF2B5EF4-FFF2-40B4-BE49-F238E27FC236}">
                    <a16:creationId xmlns:a16="http://schemas.microsoft.com/office/drawing/2014/main" id="{434C0AA6-5991-447C-A855-F2E534D8BA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9878" y="2721162"/>
                <a:ext cx="263642" cy="1469451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nector: Elbow 604">
                <a:extLst>
                  <a:ext uri="{FF2B5EF4-FFF2-40B4-BE49-F238E27FC236}">
                    <a16:creationId xmlns:a16="http://schemas.microsoft.com/office/drawing/2014/main" id="{EC5B474B-5BEB-4F3B-965C-A86344127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4344" y="1280527"/>
                <a:ext cx="718930" cy="2910086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nector: Elbow 605">
                <a:extLst>
                  <a:ext uri="{FF2B5EF4-FFF2-40B4-BE49-F238E27FC236}">
                    <a16:creationId xmlns:a16="http://schemas.microsoft.com/office/drawing/2014/main" id="{EB44C59B-5B9C-4D86-80F0-A71476AD003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309507" y="1381112"/>
                <a:ext cx="1419382" cy="277282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nector: Elbow 606">
                <a:extLst>
                  <a:ext uri="{FF2B5EF4-FFF2-40B4-BE49-F238E27FC236}">
                    <a16:creationId xmlns:a16="http://schemas.microsoft.com/office/drawing/2014/main" id="{3C37D923-872D-48E8-8A39-CE6217B578C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880561" y="2962587"/>
                <a:ext cx="277279" cy="1228026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F4A19703-61D3-4100-B21A-A5CC5EB11E64}"/>
                  </a:ext>
                </a:extLst>
              </p:cNvPr>
              <p:cNvSpPr/>
              <p:nvPr/>
            </p:nvSpPr>
            <p:spPr bwMode="auto">
              <a:xfrm>
                <a:off x="6192695" y="1059702"/>
                <a:ext cx="441649" cy="44164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A6B78D66-1BC3-459D-8B71-2858466E9C5F}"/>
                  </a:ext>
                </a:extLst>
              </p:cNvPr>
              <p:cNvSpPr/>
              <p:nvPr/>
            </p:nvSpPr>
            <p:spPr bwMode="auto">
              <a:xfrm>
                <a:off x="5708229" y="2500337"/>
                <a:ext cx="441649" cy="44164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41BC7F01-9636-4479-815B-704252D72D69}"/>
                  </a:ext>
                </a:extLst>
              </p:cNvPr>
              <p:cNvSpPr/>
              <p:nvPr/>
            </p:nvSpPr>
            <p:spPr bwMode="auto">
              <a:xfrm>
                <a:off x="8157839" y="2008619"/>
                <a:ext cx="441649" cy="44164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F3BF1DC5-E0AB-4C22-8E6C-2D1C5BBF7346}"/>
                  </a:ext>
                </a:extLst>
              </p:cNvPr>
              <p:cNvSpPr/>
              <p:nvPr/>
            </p:nvSpPr>
            <p:spPr bwMode="auto">
              <a:xfrm>
                <a:off x="8157839" y="2741762"/>
                <a:ext cx="441649" cy="44164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+mn-ea"/>
                  <a:cs typeface="Segoe UI" pitchFamily="34" charset="0"/>
                </a:endParaRPr>
              </a:p>
            </p:txBody>
          </p:sp>
        </p:grpSp>
        <p:sp>
          <p:nvSpPr>
            <p:cNvPr id="250" name="Freeform 9">
              <a:extLst>
                <a:ext uri="{FF2B5EF4-FFF2-40B4-BE49-F238E27FC236}">
                  <a16:creationId xmlns:a16="http://schemas.microsoft.com/office/drawing/2014/main" id="{A7CAAD0E-3976-4993-AE66-CE2C677B24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1572" y="2379412"/>
              <a:ext cx="467331" cy="373966"/>
            </a:xfrm>
            <a:custGeom>
              <a:avLst/>
              <a:gdLst>
                <a:gd name="T0" fmla="*/ 899 w 2698"/>
                <a:gd name="T1" fmla="*/ 720 h 2159"/>
                <a:gd name="T2" fmla="*/ 2698 w 2698"/>
                <a:gd name="T3" fmla="*/ 720 h 2159"/>
                <a:gd name="T4" fmla="*/ 2698 w 2698"/>
                <a:gd name="T5" fmla="*/ 1800 h 2159"/>
                <a:gd name="T6" fmla="*/ 899 w 2698"/>
                <a:gd name="T7" fmla="*/ 1800 h 2159"/>
                <a:gd name="T8" fmla="*/ 899 w 2698"/>
                <a:gd name="T9" fmla="*/ 720 h 2159"/>
                <a:gd name="T10" fmla="*/ 1799 w 2698"/>
                <a:gd name="T11" fmla="*/ 1800 h 2159"/>
                <a:gd name="T12" fmla="*/ 1799 w 2698"/>
                <a:gd name="T13" fmla="*/ 2159 h 2159"/>
                <a:gd name="T14" fmla="*/ 1349 w 2698"/>
                <a:gd name="T15" fmla="*/ 2159 h 2159"/>
                <a:gd name="T16" fmla="*/ 2248 w 2698"/>
                <a:gd name="T17" fmla="*/ 2159 h 2159"/>
                <a:gd name="T18" fmla="*/ 271 w 2698"/>
                <a:gd name="T19" fmla="*/ 360 h 2159"/>
                <a:gd name="T20" fmla="*/ 810 w 2698"/>
                <a:gd name="T21" fmla="*/ 360 h 2159"/>
                <a:gd name="T22" fmla="*/ 271 w 2698"/>
                <a:gd name="T23" fmla="*/ 1800 h 2159"/>
                <a:gd name="T24" fmla="*/ 899 w 2698"/>
                <a:gd name="T25" fmla="*/ 1800 h 2159"/>
                <a:gd name="T26" fmla="*/ 271 w 2698"/>
                <a:gd name="T27" fmla="*/ 1440 h 2159"/>
                <a:gd name="T28" fmla="*/ 904 w 2698"/>
                <a:gd name="T29" fmla="*/ 1440 h 2159"/>
                <a:gd name="T30" fmla="*/ 1080 w 2698"/>
                <a:gd name="T31" fmla="*/ 720 h 2159"/>
                <a:gd name="T32" fmla="*/ 1080 w 2698"/>
                <a:gd name="T33" fmla="*/ 0 h 2159"/>
                <a:gd name="T34" fmla="*/ 0 w 2698"/>
                <a:gd name="T35" fmla="*/ 0 h 2159"/>
                <a:gd name="T36" fmla="*/ 0 w 2698"/>
                <a:gd name="T37" fmla="*/ 2159 h 2159"/>
                <a:gd name="T38" fmla="*/ 1080 w 2698"/>
                <a:gd name="T39" fmla="*/ 2159 h 2159"/>
                <a:gd name="T40" fmla="*/ 1080 w 2698"/>
                <a:gd name="T41" fmla="*/ 1800 h 2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8" h="2159">
                  <a:moveTo>
                    <a:pt x="899" y="720"/>
                  </a:moveTo>
                  <a:lnTo>
                    <a:pt x="2698" y="720"/>
                  </a:lnTo>
                  <a:lnTo>
                    <a:pt x="2698" y="1800"/>
                  </a:lnTo>
                  <a:lnTo>
                    <a:pt x="899" y="1800"/>
                  </a:lnTo>
                  <a:lnTo>
                    <a:pt x="899" y="720"/>
                  </a:lnTo>
                  <a:moveTo>
                    <a:pt x="1799" y="1800"/>
                  </a:moveTo>
                  <a:lnTo>
                    <a:pt x="1799" y="2159"/>
                  </a:lnTo>
                  <a:moveTo>
                    <a:pt x="1349" y="2159"/>
                  </a:moveTo>
                  <a:lnTo>
                    <a:pt x="2248" y="2159"/>
                  </a:lnTo>
                  <a:moveTo>
                    <a:pt x="271" y="360"/>
                  </a:moveTo>
                  <a:lnTo>
                    <a:pt x="810" y="360"/>
                  </a:lnTo>
                  <a:moveTo>
                    <a:pt x="271" y="1800"/>
                  </a:moveTo>
                  <a:lnTo>
                    <a:pt x="899" y="1800"/>
                  </a:lnTo>
                  <a:moveTo>
                    <a:pt x="271" y="1440"/>
                  </a:moveTo>
                  <a:lnTo>
                    <a:pt x="904" y="1440"/>
                  </a:lnTo>
                  <a:moveTo>
                    <a:pt x="1080" y="720"/>
                  </a:moveTo>
                  <a:lnTo>
                    <a:pt x="1080" y="0"/>
                  </a:lnTo>
                  <a:lnTo>
                    <a:pt x="0" y="0"/>
                  </a:lnTo>
                  <a:lnTo>
                    <a:pt x="0" y="2159"/>
                  </a:lnTo>
                  <a:lnTo>
                    <a:pt x="1080" y="2159"/>
                  </a:lnTo>
                  <a:lnTo>
                    <a:pt x="1080" y="180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1" name="Freeform 5">
              <a:extLst>
                <a:ext uri="{FF2B5EF4-FFF2-40B4-BE49-F238E27FC236}">
                  <a16:creationId xmlns:a16="http://schemas.microsoft.com/office/drawing/2014/main" id="{46050FB7-2716-4C44-AF7F-AC2E97CE5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6943" y="2510596"/>
              <a:ext cx="145977" cy="242782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FA3D49AA-1309-49C8-904F-41F035D17C36}"/>
              </a:ext>
            </a:extLst>
          </p:cNvPr>
          <p:cNvCxnSpPr>
            <a:cxnSpLocks/>
          </p:cNvCxnSpPr>
          <p:nvPr/>
        </p:nvCxnSpPr>
        <p:spPr>
          <a:xfrm>
            <a:off x="2119496" y="2862489"/>
            <a:ext cx="776710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D259988-8CF1-4F8F-A381-7F0D26D376C9}"/>
              </a:ext>
            </a:extLst>
          </p:cNvPr>
          <p:cNvSpPr/>
          <p:nvPr/>
        </p:nvSpPr>
        <p:spPr bwMode="auto">
          <a:xfrm>
            <a:off x="1921506" y="1583331"/>
            <a:ext cx="8432552" cy="4263966"/>
          </a:xfrm>
          <a:prstGeom prst="rect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F14F2D1-1347-4D16-9E62-7538C78EED52}"/>
              </a:ext>
            </a:extLst>
          </p:cNvPr>
          <p:cNvSpPr/>
          <p:nvPr/>
        </p:nvSpPr>
        <p:spPr bwMode="auto">
          <a:xfrm>
            <a:off x="8241868" y="1826920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8449EF-E4A0-4446-B3DC-46D39BE6657E}"/>
              </a:ext>
            </a:extLst>
          </p:cNvPr>
          <p:cNvSpPr/>
          <p:nvPr/>
        </p:nvSpPr>
        <p:spPr bwMode="auto">
          <a:xfrm>
            <a:off x="6434923" y="1808803"/>
            <a:ext cx="1377453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176C94E-EFBD-4911-88DE-67BFB51663A6}"/>
              </a:ext>
            </a:extLst>
          </p:cNvPr>
          <p:cNvSpPr/>
          <p:nvPr/>
        </p:nvSpPr>
        <p:spPr bwMode="auto">
          <a:xfrm>
            <a:off x="3911546" y="1814555"/>
            <a:ext cx="1392554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52259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07D8584-59F9-4FA6-8B3D-9329A1727FD2}"/>
              </a:ext>
            </a:extLst>
          </p:cNvPr>
          <p:cNvSpPr/>
          <p:nvPr/>
        </p:nvSpPr>
        <p:spPr bwMode="auto">
          <a:xfrm>
            <a:off x="2423675" y="1808804"/>
            <a:ext cx="1384695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2361FC6-92E8-4D85-81EE-81EC79D44317}"/>
              </a:ext>
            </a:extLst>
          </p:cNvPr>
          <p:cNvSpPr/>
          <p:nvPr/>
        </p:nvSpPr>
        <p:spPr bwMode="auto">
          <a:xfrm>
            <a:off x="10381294" y="1824793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Intelligence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1D68754E-F027-4095-A74A-D50C5902ADE3}"/>
              </a:ext>
            </a:extLst>
          </p:cNvPr>
          <p:cNvCxnSpPr>
            <a:cxnSpLocks/>
          </p:cNvCxnSpPr>
          <p:nvPr/>
        </p:nvCxnSpPr>
        <p:spPr>
          <a:xfrm>
            <a:off x="7209595" y="3680298"/>
            <a:ext cx="1205448" cy="981957"/>
          </a:xfrm>
          <a:prstGeom prst="bentConnector3">
            <a:avLst>
              <a:gd name="adj1" fmla="val 82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7529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16" y="3185486"/>
            <a:ext cx="9859116" cy="1108608"/>
          </a:xfrm>
        </p:spPr>
        <p:txBody>
          <a:bodyPr/>
          <a:lstStyle/>
          <a:p>
            <a:r>
              <a:rPr lang="en-US" dirty="0"/>
              <a:t>How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170240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 206">
            <a:extLst>
              <a:ext uri="{FF2B5EF4-FFF2-40B4-BE49-F238E27FC236}">
                <a16:creationId xmlns:a16="http://schemas.microsoft.com/office/drawing/2014/main" id="{F6B680C1-1FAC-47B6-BD48-F1675E8601F4}"/>
              </a:ext>
            </a:extLst>
          </p:cNvPr>
          <p:cNvSpPr/>
          <p:nvPr/>
        </p:nvSpPr>
        <p:spPr bwMode="auto">
          <a:xfrm>
            <a:off x="6061325" y="3500770"/>
            <a:ext cx="816328" cy="19184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899DF09-083F-4378-92F0-AF3C5EEF3B1D}"/>
              </a:ext>
            </a:extLst>
          </p:cNvPr>
          <p:cNvSpPr/>
          <p:nvPr/>
        </p:nvSpPr>
        <p:spPr bwMode="auto">
          <a:xfrm>
            <a:off x="1421107" y="1562236"/>
            <a:ext cx="8175437" cy="4263966"/>
          </a:xfrm>
          <a:prstGeom prst="rect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/>
          <p:cNvSpPr/>
          <p:nvPr/>
        </p:nvSpPr>
        <p:spPr bwMode="auto">
          <a:xfrm>
            <a:off x="7843472" y="1764981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211" name="Rectangle 210"/>
          <p:cNvSpPr/>
          <p:nvPr/>
        </p:nvSpPr>
        <p:spPr bwMode="auto">
          <a:xfrm>
            <a:off x="5836449" y="1764981"/>
            <a:ext cx="1377453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6018701" y="3471650"/>
            <a:ext cx="138161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kern="0" dirty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Databricks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kern="0" dirty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HDInsight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Data Lake Analytics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D4F785E-13EE-401F-B737-01B931C8EA1B}"/>
              </a:ext>
            </a:extLst>
          </p:cNvPr>
          <p:cNvGrpSpPr/>
          <p:nvPr/>
        </p:nvGrpSpPr>
        <p:grpSpPr>
          <a:xfrm>
            <a:off x="1865833" y="2162815"/>
            <a:ext cx="7490307" cy="485042"/>
            <a:chOff x="7610409" y="2970243"/>
            <a:chExt cx="2834774" cy="181750"/>
          </a:xfrm>
        </p:grpSpPr>
        <p:sp>
          <p:nvSpPr>
            <p:cNvPr id="159" name="Cylinder 828">
              <a:extLst>
                <a:ext uri="{FF2B5EF4-FFF2-40B4-BE49-F238E27FC236}">
                  <a16:creationId xmlns:a16="http://schemas.microsoft.com/office/drawing/2014/main" id="{E385AFD8-155B-4B8D-A7D8-09EF70937F72}"/>
                </a:ext>
              </a:extLst>
            </p:cNvPr>
            <p:cNvSpPr/>
            <p:nvPr/>
          </p:nvSpPr>
          <p:spPr bwMode="auto">
            <a:xfrm rot="5400000">
              <a:off x="7563247" y="3017405"/>
              <a:ext cx="181748" cy="87424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505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Cylinder 828">
              <a:extLst>
                <a:ext uri="{FF2B5EF4-FFF2-40B4-BE49-F238E27FC236}">
                  <a16:creationId xmlns:a16="http://schemas.microsoft.com/office/drawing/2014/main" id="{78458FC6-2F78-4E6C-A659-7463EE1E81E4}"/>
                </a:ext>
              </a:extLst>
            </p:cNvPr>
            <p:cNvSpPr/>
            <p:nvPr/>
          </p:nvSpPr>
          <p:spPr bwMode="auto">
            <a:xfrm rot="5400000">
              <a:off x="8960965" y="1688423"/>
              <a:ext cx="155640" cy="2746360"/>
            </a:xfrm>
            <a:prstGeom prst="can">
              <a:avLst>
                <a:gd name="adj" fmla="val 17907"/>
              </a:avLst>
            </a:prstGeom>
            <a:solidFill>
              <a:schemeClr val="bg1"/>
            </a:solidFill>
            <a:ln w="12700">
              <a:solidFill>
                <a:srgbClr val="505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" name="Cylinder 828">
              <a:extLst>
                <a:ext uri="{FF2B5EF4-FFF2-40B4-BE49-F238E27FC236}">
                  <a16:creationId xmlns:a16="http://schemas.microsoft.com/office/drawing/2014/main" id="{C06923E3-0412-414A-992E-6EBE19F7BB92}"/>
                </a:ext>
              </a:extLst>
            </p:cNvPr>
            <p:cNvSpPr/>
            <p:nvPr/>
          </p:nvSpPr>
          <p:spPr bwMode="auto">
            <a:xfrm rot="5400000">
              <a:off x="10310597" y="3017407"/>
              <a:ext cx="181748" cy="87424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rgbClr val="505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8" name="TextBox 257"/>
          <p:cNvSpPr txBox="1"/>
          <p:nvPr/>
        </p:nvSpPr>
        <p:spPr>
          <a:xfrm>
            <a:off x="467317" y="3715619"/>
            <a:ext cx="773288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Custom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apps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467317" y="4989482"/>
            <a:ext cx="967418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Sensors 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and devices</a:t>
            </a:r>
          </a:p>
        </p:txBody>
      </p:sp>
      <p:sp>
        <p:nvSpPr>
          <p:cNvPr id="266" name="Rectangle 265"/>
          <p:cNvSpPr/>
          <p:nvPr/>
        </p:nvSpPr>
        <p:spPr bwMode="auto">
          <a:xfrm>
            <a:off x="3792268" y="1764981"/>
            <a:ext cx="1392554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52259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4238450" y="3543606"/>
            <a:ext cx="86059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Blobs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Lake</a:t>
            </a:r>
          </a:p>
        </p:txBody>
      </p:sp>
      <p:sp>
        <p:nvSpPr>
          <p:cNvPr id="293" name="Rectangle 292"/>
          <p:cNvSpPr/>
          <p:nvPr/>
        </p:nvSpPr>
        <p:spPr bwMode="auto">
          <a:xfrm>
            <a:off x="1836751" y="1764981"/>
            <a:ext cx="1384695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2377344" y="2212984"/>
            <a:ext cx="2858648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Data Factory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(Data movement, pipelines &amp; orchestration)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6022885" y="4600136"/>
            <a:ext cx="9839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Machine Learning 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8223812" y="2930112"/>
            <a:ext cx="891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Cosmos DB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8223812" y="4241928"/>
            <a:ext cx="9816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SQL Data Warehouse</a:t>
            </a:r>
          </a:p>
        </p:txBody>
      </p:sp>
      <p:sp>
        <p:nvSpPr>
          <p:cNvPr id="320" name="Rectangle 319"/>
          <p:cNvSpPr/>
          <p:nvPr/>
        </p:nvSpPr>
        <p:spPr>
          <a:xfrm>
            <a:off x="8223813" y="5009301"/>
            <a:ext cx="12128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Analysis Services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DA45D05-3D3C-489C-B3FB-784A8CEE1315}"/>
              </a:ext>
            </a:extLst>
          </p:cNvPr>
          <p:cNvCxnSpPr>
            <a:cxnSpLocks/>
          </p:cNvCxnSpPr>
          <p:nvPr/>
        </p:nvCxnSpPr>
        <p:spPr>
          <a:xfrm>
            <a:off x="5024799" y="3742796"/>
            <a:ext cx="632259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013178E-3A1F-4BAA-933F-D0A7D111DCB2}"/>
              </a:ext>
            </a:extLst>
          </p:cNvPr>
          <p:cNvCxnSpPr>
            <a:cxnSpLocks/>
          </p:cNvCxnSpPr>
          <p:nvPr/>
        </p:nvCxnSpPr>
        <p:spPr>
          <a:xfrm>
            <a:off x="9205437" y="3071949"/>
            <a:ext cx="738005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4E24056-F253-428D-AE21-91B82ED3BE5F}"/>
              </a:ext>
            </a:extLst>
          </p:cNvPr>
          <p:cNvCxnSpPr>
            <a:cxnSpLocks/>
          </p:cNvCxnSpPr>
          <p:nvPr/>
        </p:nvCxnSpPr>
        <p:spPr>
          <a:xfrm>
            <a:off x="8559920" y="4705208"/>
            <a:ext cx="0" cy="303023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39E508F-DB6A-4235-BEBE-08E3BBA79DB4}"/>
              </a:ext>
            </a:extLst>
          </p:cNvPr>
          <p:cNvCxnSpPr>
            <a:cxnSpLocks/>
          </p:cNvCxnSpPr>
          <p:nvPr/>
        </p:nvCxnSpPr>
        <p:spPr>
          <a:xfrm>
            <a:off x="9387696" y="5129556"/>
            <a:ext cx="555746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1CBE449-AAD4-4EAA-A353-FB4F462B1CE8}"/>
              </a:ext>
            </a:extLst>
          </p:cNvPr>
          <p:cNvCxnSpPr>
            <a:cxnSpLocks/>
          </p:cNvCxnSpPr>
          <p:nvPr/>
        </p:nvCxnSpPr>
        <p:spPr>
          <a:xfrm>
            <a:off x="6877652" y="3742796"/>
            <a:ext cx="965820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925AA2-C05D-4BCA-A21C-F20BF3DA8DF2}"/>
              </a:ext>
            </a:extLst>
          </p:cNvPr>
          <p:cNvGrpSpPr/>
          <p:nvPr/>
        </p:nvGrpSpPr>
        <p:grpSpPr>
          <a:xfrm>
            <a:off x="557273" y="4508312"/>
            <a:ext cx="528421" cy="404916"/>
            <a:chOff x="356915" y="4558566"/>
            <a:chExt cx="528421" cy="404916"/>
          </a:xfrm>
        </p:grpSpPr>
        <p:sp>
          <p:nvSpPr>
            <p:cNvPr id="128" name="Line 5">
              <a:extLst>
                <a:ext uri="{FF2B5EF4-FFF2-40B4-BE49-F238E27FC236}">
                  <a16:creationId xmlns:a16="http://schemas.microsoft.com/office/drawing/2014/main" id="{FE187F41-5AD2-4EF9-A467-9B8A656C99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724" y="4963482"/>
              <a:ext cx="106743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057D5B9-03EE-46B5-AE73-3B35F381C832}"/>
                </a:ext>
              </a:extLst>
            </p:cNvPr>
            <p:cNvGrpSpPr/>
            <p:nvPr/>
          </p:nvGrpSpPr>
          <p:grpSpPr>
            <a:xfrm>
              <a:off x="397495" y="4784401"/>
              <a:ext cx="105861" cy="179081"/>
              <a:chOff x="397495" y="4784401"/>
              <a:chExt cx="105861" cy="179081"/>
            </a:xfrm>
          </p:grpSpPr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id="{9CFD8E92-7BB9-4546-99CF-0715887D7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495" y="4784401"/>
                <a:ext cx="105861" cy="179081"/>
              </a:xfrm>
              <a:custGeom>
                <a:avLst/>
                <a:gdLst>
                  <a:gd name="T0" fmla="*/ 65 w 68"/>
                  <a:gd name="T1" fmla="*/ 114 h 114"/>
                  <a:gd name="T2" fmla="*/ 4 w 68"/>
                  <a:gd name="T3" fmla="*/ 114 h 114"/>
                  <a:gd name="T4" fmla="*/ 0 w 68"/>
                  <a:gd name="T5" fmla="*/ 110 h 114"/>
                  <a:gd name="T6" fmla="*/ 0 w 68"/>
                  <a:gd name="T7" fmla="*/ 4 h 114"/>
                  <a:gd name="T8" fmla="*/ 4 w 68"/>
                  <a:gd name="T9" fmla="*/ 0 h 114"/>
                  <a:gd name="T10" fmla="*/ 65 w 68"/>
                  <a:gd name="T11" fmla="*/ 0 h 114"/>
                  <a:gd name="T12" fmla="*/ 68 w 68"/>
                  <a:gd name="T13" fmla="*/ 4 h 114"/>
                  <a:gd name="T14" fmla="*/ 68 w 68"/>
                  <a:gd name="T15" fmla="*/ 110 h 114"/>
                  <a:gd name="T16" fmla="*/ 65 w 68"/>
                  <a:gd name="T1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14">
                    <a:moveTo>
                      <a:pt x="65" y="114"/>
                    </a:moveTo>
                    <a:cubicBezTo>
                      <a:pt x="4" y="114"/>
                      <a:pt x="4" y="114"/>
                      <a:pt x="4" y="114"/>
                    </a:cubicBezTo>
                    <a:cubicBezTo>
                      <a:pt x="2" y="114"/>
                      <a:pt x="0" y="112"/>
                      <a:pt x="0" y="1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7" y="0"/>
                      <a:pt x="68" y="2"/>
                      <a:pt x="68" y="4"/>
                    </a:cubicBezTo>
                    <a:cubicBezTo>
                      <a:pt x="68" y="110"/>
                      <a:pt x="68" y="110"/>
                      <a:pt x="68" y="110"/>
                    </a:cubicBezTo>
                    <a:cubicBezTo>
                      <a:pt x="68" y="112"/>
                      <a:pt x="67" y="114"/>
                      <a:pt x="65" y="114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" name="Line 9">
                <a:extLst>
                  <a:ext uri="{FF2B5EF4-FFF2-40B4-BE49-F238E27FC236}">
                    <a16:creationId xmlns:a16="http://schemas.microsoft.com/office/drawing/2014/main" id="{D6913242-6E80-4FA6-8846-2DC834FE3C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8957" y="4925548"/>
                <a:ext cx="24701" cy="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520CC27B-4A27-41DF-9E10-2637EEAA6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915" y="4558566"/>
              <a:ext cx="528421" cy="326403"/>
            </a:xfrm>
            <a:custGeom>
              <a:avLst/>
              <a:gdLst>
                <a:gd name="T0" fmla="*/ 0 w 338"/>
                <a:gd name="T1" fmla="*/ 93 h 208"/>
                <a:gd name="T2" fmla="*/ 0 w 338"/>
                <a:gd name="T3" fmla="*/ 10 h 208"/>
                <a:gd name="T4" fmla="*/ 10 w 338"/>
                <a:gd name="T5" fmla="*/ 0 h 208"/>
                <a:gd name="T6" fmla="*/ 328 w 338"/>
                <a:gd name="T7" fmla="*/ 0 h 208"/>
                <a:gd name="T8" fmla="*/ 338 w 338"/>
                <a:gd name="T9" fmla="*/ 10 h 208"/>
                <a:gd name="T10" fmla="*/ 338 w 338"/>
                <a:gd name="T11" fmla="*/ 198 h 208"/>
                <a:gd name="T12" fmla="*/ 328 w 338"/>
                <a:gd name="T13" fmla="*/ 208 h 208"/>
                <a:gd name="T14" fmla="*/ 242 w 338"/>
                <a:gd name="T1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" h="208">
                  <a:moveTo>
                    <a:pt x="0" y="93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28" y="0"/>
                    <a:pt x="328" y="0"/>
                    <a:pt x="328" y="0"/>
                  </a:cubicBezTo>
                  <a:cubicBezTo>
                    <a:pt x="334" y="0"/>
                    <a:pt x="338" y="5"/>
                    <a:pt x="338" y="10"/>
                  </a:cubicBezTo>
                  <a:cubicBezTo>
                    <a:pt x="338" y="198"/>
                    <a:pt x="338" y="198"/>
                    <a:pt x="338" y="198"/>
                  </a:cubicBezTo>
                  <a:cubicBezTo>
                    <a:pt x="338" y="203"/>
                    <a:pt x="334" y="208"/>
                    <a:pt x="328" y="208"/>
                  </a:cubicBezTo>
                  <a:cubicBezTo>
                    <a:pt x="242" y="208"/>
                    <a:pt x="242" y="208"/>
                    <a:pt x="242" y="208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6DF976-F8BF-471C-BBD4-A887E7A56A1A}"/>
                </a:ext>
              </a:extLst>
            </p:cNvPr>
            <p:cNvGrpSpPr/>
            <p:nvPr/>
          </p:nvGrpSpPr>
          <p:grpSpPr>
            <a:xfrm>
              <a:off x="356915" y="4685598"/>
              <a:ext cx="378452" cy="277884"/>
              <a:chOff x="356915" y="4685598"/>
              <a:chExt cx="378452" cy="277884"/>
            </a:xfrm>
          </p:grpSpPr>
          <p:sp>
            <p:nvSpPr>
              <p:cNvPr id="133" name="Freeform 7">
                <a:extLst>
                  <a:ext uri="{FF2B5EF4-FFF2-40B4-BE49-F238E27FC236}">
                    <a16:creationId xmlns:a16="http://schemas.microsoft.com/office/drawing/2014/main" id="{D10236BD-70B9-4B22-93D2-6BC7ADACF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915" y="4685598"/>
                <a:ext cx="378452" cy="277884"/>
              </a:xfrm>
              <a:custGeom>
                <a:avLst/>
                <a:gdLst>
                  <a:gd name="T0" fmla="*/ 242 w 242"/>
                  <a:gd name="T1" fmla="*/ 165 h 177"/>
                  <a:gd name="T2" fmla="*/ 229 w 242"/>
                  <a:gd name="T3" fmla="*/ 177 h 177"/>
                  <a:gd name="T4" fmla="*/ 12 w 242"/>
                  <a:gd name="T5" fmla="*/ 177 h 177"/>
                  <a:gd name="T6" fmla="*/ 0 w 242"/>
                  <a:gd name="T7" fmla="*/ 165 h 177"/>
                  <a:gd name="T8" fmla="*/ 0 w 242"/>
                  <a:gd name="T9" fmla="*/ 12 h 177"/>
                  <a:gd name="T10" fmla="*/ 12 w 242"/>
                  <a:gd name="T11" fmla="*/ 0 h 177"/>
                  <a:gd name="T12" fmla="*/ 229 w 242"/>
                  <a:gd name="T13" fmla="*/ 0 h 177"/>
                  <a:gd name="T14" fmla="*/ 242 w 242"/>
                  <a:gd name="T15" fmla="*/ 12 h 177"/>
                  <a:gd name="T16" fmla="*/ 242 w 242"/>
                  <a:gd name="T17" fmla="*/ 165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2" h="177">
                    <a:moveTo>
                      <a:pt x="242" y="165"/>
                    </a:moveTo>
                    <a:cubicBezTo>
                      <a:pt x="242" y="172"/>
                      <a:pt x="236" y="177"/>
                      <a:pt x="229" y="177"/>
                    </a:cubicBezTo>
                    <a:cubicBezTo>
                      <a:pt x="12" y="177"/>
                      <a:pt x="12" y="177"/>
                      <a:pt x="12" y="177"/>
                    </a:cubicBezTo>
                    <a:cubicBezTo>
                      <a:pt x="6" y="177"/>
                      <a:pt x="0" y="172"/>
                      <a:pt x="0" y="16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236" y="0"/>
                      <a:pt x="242" y="5"/>
                      <a:pt x="242" y="12"/>
                    </a:cubicBezTo>
                    <a:lnTo>
                      <a:pt x="242" y="165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6" name="Line 9">
                <a:extLst>
                  <a:ext uri="{FF2B5EF4-FFF2-40B4-BE49-F238E27FC236}">
                    <a16:creationId xmlns:a16="http://schemas.microsoft.com/office/drawing/2014/main" id="{30745979-32A8-4669-99C8-46749D07BD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33790" y="4925548"/>
                <a:ext cx="24701" cy="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7A79524A-CDB1-416C-BC84-0830844D7619}"/>
              </a:ext>
            </a:extLst>
          </p:cNvPr>
          <p:cNvGrpSpPr/>
          <p:nvPr/>
        </p:nvGrpSpPr>
        <p:grpSpPr>
          <a:xfrm>
            <a:off x="557273" y="3281064"/>
            <a:ext cx="469737" cy="385154"/>
            <a:chOff x="1778647" y="1301093"/>
            <a:chExt cx="307813" cy="252387"/>
          </a:xfrm>
          <a:noFill/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68327355-F76B-4C67-97CA-7FD99C2F6579}"/>
                </a:ext>
              </a:extLst>
            </p:cNvPr>
            <p:cNvGrpSpPr/>
            <p:nvPr/>
          </p:nvGrpSpPr>
          <p:grpSpPr>
            <a:xfrm>
              <a:off x="1778647" y="1301093"/>
              <a:ext cx="307813" cy="252387"/>
              <a:chOff x="2107086" y="1452805"/>
              <a:chExt cx="307813" cy="252387"/>
            </a:xfrm>
            <a:grpFill/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2CE6022C-915D-4DDA-BA96-C74A82DB6E2E}"/>
                  </a:ext>
                </a:extLst>
              </p:cNvPr>
              <p:cNvSpPr/>
              <p:nvPr/>
            </p:nvSpPr>
            <p:spPr bwMode="auto">
              <a:xfrm>
                <a:off x="2107086" y="1596776"/>
                <a:ext cx="108416" cy="108416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A25AA2D7-6EA3-4418-AE46-C81B7D117693}"/>
                  </a:ext>
                </a:extLst>
              </p:cNvPr>
              <p:cNvSpPr/>
              <p:nvPr/>
            </p:nvSpPr>
            <p:spPr bwMode="auto">
              <a:xfrm>
                <a:off x="2252041" y="1452805"/>
                <a:ext cx="162858" cy="162858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C7D5D51B-B481-400C-995F-D96F516188A1}"/>
                  </a:ext>
                </a:extLst>
              </p:cNvPr>
              <p:cNvSpPr/>
              <p:nvPr/>
            </p:nvSpPr>
            <p:spPr bwMode="auto">
              <a:xfrm>
                <a:off x="2107086" y="1453330"/>
                <a:ext cx="108416" cy="108416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14358BF0-FACD-44B0-BFB9-E392D7B20A5E}"/>
                  </a:ext>
                </a:extLst>
              </p:cNvPr>
              <p:cNvSpPr/>
              <p:nvPr/>
            </p:nvSpPr>
            <p:spPr bwMode="auto">
              <a:xfrm>
                <a:off x="2253489" y="1652588"/>
                <a:ext cx="159337" cy="51699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1A7CB8E-DD96-4C7B-92DD-CF7FF0C2C569}"/>
                </a:ext>
              </a:extLst>
            </p:cNvPr>
            <p:cNvCxnSpPr/>
            <p:nvPr/>
          </p:nvCxnSpPr>
          <p:spPr>
            <a:xfrm>
              <a:off x="1979319" y="1500876"/>
              <a:ext cx="0" cy="51699"/>
            </a:xfrm>
            <a:prstGeom prst="lin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9D3D50D1-623B-4B5D-86AA-7AC69EFEB8BA}"/>
                </a:ext>
              </a:extLst>
            </p:cNvPr>
            <p:cNvCxnSpPr/>
            <p:nvPr/>
          </p:nvCxnSpPr>
          <p:spPr>
            <a:xfrm>
              <a:off x="2031707" y="1500876"/>
              <a:ext cx="0" cy="51699"/>
            </a:xfrm>
            <a:prstGeom prst="lin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</p:cxnSp>
      </p:grpSp>
      <p:grpSp>
        <p:nvGrpSpPr>
          <p:cNvPr id="106" name="Group 105"/>
          <p:cNvGrpSpPr/>
          <p:nvPr/>
        </p:nvGrpSpPr>
        <p:grpSpPr>
          <a:xfrm rot="16200000">
            <a:off x="-275461" y="3620996"/>
            <a:ext cx="3901128" cy="172778"/>
            <a:chOff x="3142887" y="5221476"/>
            <a:chExt cx="781948" cy="172778"/>
          </a:xfrm>
        </p:grpSpPr>
        <p:sp>
          <p:nvSpPr>
            <p:cNvPr id="107" name="Freeform 106"/>
            <p:cNvSpPr/>
            <p:nvPr/>
          </p:nvSpPr>
          <p:spPr bwMode="auto">
            <a:xfrm rot="16200000">
              <a:off x="3490047" y="4959466"/>
              <a:ext cx="87628" cy="781948"/>
            </a:xfrm>
            <a:custGeom>
              <a:avLst/>
              <a:gdLst>
                <a:gd name="connsiteX0" fmla="*/ 5475 w 235444"/>
                <a:gd name="connsiteY0" fmla="*/ 0 h 3860192"/>
                <a:gd name="connsiteX1" fmla="*/ 235444 w 235444"/>
                <a:gd name="connsiteY1" fmla="*/ 0 h 3860192"/>
                <a:gd name="connsiteX2" fmla="*/ 235444 w 235444"/>
                <a:gd name="connsiteY2" fmla="*/ 3860192 h 3860192"/>
                <a:gd name="connsiteX3" fmla="*/ 0 w 235444"/>
                <a:gd name="connsiteY3" fmla="*/ 3860192 h 386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444" h="3860192">
                  <a:moveTo>
                    <a:pt x="5475" y="0"/>
                  </a:moveTo>
                  <a:lnTo>
                    <a:pt x="235444" y="0"/>
                  </a:lnTo>
                  <a:lnTo>
                    <a:pt x="235444" y="3860192"/>
                  </a:lnTo>
                  <a:lnTo>
                    <a:pt x="0" y="3860192"/>
                  </a:lnTo>
                </a:path>
              </a:pathLst>
            </a:custGeom>
            <a:noFill/>
            <a:ln w="12700"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reeform 111"/>
            <p:cNvSpPr/>
            <p:nvPr/>
          </p:nvSpPr>
          <p:spPr bwMode="auto">
            <a:xfrm rot="16200000">
              <a:off x="3539973" y="5216947"/>
              <a:ext cx="81318" cy="90376"/>
            </a:xfrm>
            <a:custGeom>
              <a:avLst/>
              <a:gdLst>
                <a:gd name="connsiteX0" fmla="*/ 0 w 171450"/>
                <a:gd name="connsiteY0" fmla="*/ 161925 h 161925"/>
                <a:gd name="connsiteX1" fmla="*/ 0 w 171450"/>
                <a:gd name="connsiteY1" fmla="*/ 0 h 161925"/>
                <a:gd name="connsiteX2" fmla="*/ 171450 w 171450"/>
                <a:gd name="connsiteY2" fmla="*/ 0 h 161925"/>
                <a:gd name="connsiteX0" fmla="*/ 0 w 171450"/>
                <a:gd name="connsiteY0" fmla="*/ 0 h 0"/>
                <a:gd name="connsiteX1" fmla="*/ 171450 w 1714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>
                  <a:moveTo>
                    <a:pt x="0" y="0"/>
                  </a:moveTo>
                  <a:lnTo>
                    <a:pt x="171450" y="0"/>
                  </a:lnTo>
                </a:path>
              </a:pathLst>
            </a:custGeom>
            <a:noFill/>
            <a:ln w="12700">
              <a:solidFill>
                <a:schemeClr val="tx2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B1F83E43-B438-4CC2-9C70-2EA0E3C0D346}"/>
              </a:ext>
            </a:extLst>
          </p:cNvPr>
          <p:cNvCxnSpPr>
            <a:cxnSpLocks/>
          </p:cNvCxnSpPr>
          <p:nvPr/>
        </p:nvCxnSpPr>
        <p:spPr>
          <a:xfrm>
            <a:off x="9086563" y="4443687"/>
            <a:ext cx="856879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D9E813E0-412C-4A79-92EA-2E01CAB62435}"/>
              </a:ext>
            </a:extLst>
          </p:cNvPr>
          <p:cNvCxnSpPr>
            <a:cxnSpLocks/>
          </p:cNvCxnSpPr>
          <p:nvPr/>
        </p:nvCxnSpPr>
        <p:spPr>
          <a:xfrm>
            <a:off x="6381287" y="4083563"/>
            <a:ext cx="0" cy="518104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1234332F-CF2C-4E51-B83A-3F9A1E4F4E69}"/>
              </a:ext>
            </a:extLst>
          </p:cNvPr>
          <p:cNvSpPr/>
          <p:nvPr/>
        </p:nvSpPr>
        <p:spPr>
          <a:xfrm>
            <a:off x="2242430" y="4579578"/>
            <a:ext cx="97158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Event Hub</a:t>
            </a:r>
          </a:p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IoT Hub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237BF570-83FA-45B2-9D97-83277C1D369D}"/>
              </a:ext>
            </a:extLst>
          </p:cNvPr>
          <p:cNvCxnSpPr>
            <a:cxnSpLocks/>
          </p:cNvCxnSpPr>
          <p:nvPr/>
        </p:nvCxnSpPr>
        <p:spPr>
          <a:xfrm>
            <a:off x="2773830" y="3757818"/>
            <a:ext cx="1060515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9D79C7B-4D95-4676-AF76-A342F365709C}"/>
              </a:ext>
            </a:extLst>
          </p:cNvPr>
          <p:cNvSpPr/>
          <p:nvPr/>
        </p:nvSpPr>
        <p:spPr>
          <a:xfrm>
            <a:off x="8223812" y="3627725"/>
            <a:ext cx="116388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SQL Database</a:t>
            </a: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9293B4D1-A604-4045-B92A-E8D9EBF0494D}"/>
              </a:ext>
            </a:extLst>
          </p:cNvPr>
          <p:cNvCxnSpPr>
            <a:cxnSpLocks/>
          </p:cNvCxnSpPr>
          <p:nvPr/>
        </p:nvCxnSpPr>
        <p:spPr>
          <a:xfrm>
            <a:off x="9276369" y="3757818"/>
            <a:ext cx="667073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5D8FE7D-B2EB-4D3C-95D3-25D5D1A49754}"/>
              </a:ext>
            </a:extLst>
          </p:cNvPr>
          <p:cNvCxnSpPr>
            <a:cxnSpLocks/>
          </p:cNvCxnSpPr>
          <p:nvPr/>
        </p:nvCxnSpPr>
        <p:spPr>
          <a:xfrm>
            <a:off x="8559920" y="3897772"/>
            <a:ext cx="0" cy="303023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A4A6BBE-8BF6-4DC6-B035-7DCE23D7EEB3}"/>
              </a:ext>
            </a:extLst>
          </p:cNvPr>
          <p:cNvCxnSpPr>
            <a:cxnSpLocks/>
          </p:cNvCxnSpPr>
          <p:nvPr/>
        </p:nvCxnSpPr>
        <p:spPr>
          <a:xfrm>
            <a:off x="8559920" y="3245233"/>
            <a:ext cx="0" cy="303023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61C6692B-58A5-4E9B-A5CB-63A6E3C09744}"/>
              </a:ext>
            </a:extLst>
          </p:cNvPr>
          <p:cNvGrpSpPr/>
          <p:nvPr/>
        </p:nvGrpSpPr>
        <p:grpSpPr>
          <a:xfrm>
            <a:off x="10091938" y="1764981"/>
            <a:ext cx="1627965" cy="3821788"/>
            <a:chOff x="9888738" y="1697248"/>
            <a:chExt cx="1627965" cy="3821788"/>
          </a:xfrm>
        </p:grpSpPr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50E4ACD9-D4C9-4C86-AA94-F48231962823}"/>
                </a:ext>
              </a:extLst>
            </p:cNvPr>
            <p:cNvGrpSpPr/>
            <p:nvPr/>
          </p:nvGrpSpPr>
          <p:grpSpPr>
            <a:xfrm>
              <a:off x="9888738" y="2321508"/>
              <a:ext cx="1627965" cy="3197528"/>
              <a:chOff x="9890197" y="2012459"/>
              <a:chExt cx="1647758" cy="3499846"/>
            </a:xfrm>
          </p:grpSpPr>
          <p:sp>
            <p:nvSpPr>
              <p:cNvPr id="299" name="Shape 101"/>
              <p:cNvSpPr txBox="1"/>
              <p:nvPr/>
            </p:nvSpPr>
            <p:spPr>
              <a:xfrm>
                <a:off x="9950280" y="5234427"/>
                <a:ext cx="1534447" cy="2778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spAutoFit/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  <a:sym typeface="Calibri"/>
                  </a:rPr>
                  <a:t>Analytical dashboards</a:t>
                </a:r>
              </a:p>
            </p:txBody>
          </p:sp>
          <p:sp>
            <p:nvSpPr>
              <p:cNvPr id="308" name="Shape 101"/>
              <p:cNvSpPr txBox="1"/>
              <p:nvPr/>
            </p:nvSpPr>
            <p:spPr>
              <a:xfrm>
                <a:off x="9890197" y="2997577"/>
                <a:ext cx="1647758" cy="2778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spAutoFit/>
              </a:bodyPr>
              <a:lstStyle/>
              <a:p>
                <a:pPr marL="0" marR="0" lvl="0" indent="0" algn="ctr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  <a:sym typeface="Calibri"/>
                  </a:rPr>
                  <a:t>Predictive apps</a:t>
                </a: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22E8DFDF-851C-4A6F-81C3-B619382A1014}"/>
                  </a:ext>
                </a:extLst>
              </p:cNvPr>
              <p:cNvGrpSpPr/>
              <p:nvPr/>
            </p:nvGrpSpPr>
            <p:grpSpPr>
              <a:xfrm>
                <a:off x="10295203" y="2012459"/>
                <a:ext cx="825028" cy="901901"/>
                <a:chOff x="9095124" y="3288299"/>
                <a:chExt cx="916056" cy="1001411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F697DCF1-93EF-4827-A8D8-C2A9855298C3}"/>
                    </a:ext>
                  </a:extLst>
                </p:cNvPr>
                <p:cNvGrpSpPr/>
                <p:nvPr/>
              </p:nvGrpSpPr>
              <p:grpSpPr>
                <a:xfrm>
                  <a:off x="9615713" y="3659076"/>
                  <a:ext cx="288492" cy="206742"/>
                  <a:chOff x="3751869" y="1754414"/>
                  <a:chExt cx="4688258" cy="3381830"/>
                </a:xfrm>
              </p:grpSpPr>
              <p:sp>
                <p:nvSpPr>
                  <p:cNvPr id="162" name="Freeform: Shape 132">
                    <a:extLst>
                      <a:ext uri="{FF2B5EF4-FFF2-40B4-BE49-F238E27FC236}">
                        <a16:creationId xmlns:a16="http://schemas.microsoft.com/office/drawing/2014/main" id="{7E447AF6-8D0A-4471-AEB3-C6EF097B22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51869" y="1754414"/>
                    <a:ext cx="1605717" cy="3381830"/>
                  </a:xfrm>
                  <a:custGeom>
                    <a:avLst/>
                    <a:gdLst>
                      <a:gd name="connsiteX0" fmla="*/ 1605716 w 1884207"/>
                      <a:gd name="connsiteY0" fmla="*/ 0 h 3381830"/>
                      <a:gd name="connsiteX1" fmla="*/ 1884206 w 1884207"/>
                      <a:gd name="connsiteY1" fmla="*/ 278490 h 3381830"/>
                      <a:gd name="connsiteX2" fmla="*/ 471783 w 1884207"/>
                      <a:gd name="connsiteY2" fmla="*/ 1690914 h 3381830"/>
                      <a:gd name="connsiteX3" fmla="*/ 1884207 w 1884207"/>
                      <a:gd name="connsiteY3" fmla="*/ 3103339 h 3381830"/>
                      <a:gd name="connsiteX4" fmla="*/ 1605717 w 1884207"/>
                      <a:gd name="connsiteY4" fmla="*/ 3381830 h 3381830"/>
                      <a:gd name="connsiteX5" fmla="*/ 60246 w 1884207"/>
                      <a:gd name="connsiteY5" fmla="*/ 1836358 h 3381830"/>
                      <a:gd name="connsiteX6" fmla="*/ 60246 w 1884207"/>
                      <a:gd name="connsiteY6" fmla="*/ 1545470 h 3381830"/>
                      <a:gd name="connsiteX7" fmla="*/ 1605716 w 1884207"/>
                      <a:gd name="connsiteY7" fmla="*/ 0 h 3381830"/>
                      <a:gd name="connsiteX0" fmla="*/ 1605716 w 1884207"/>
                      <a:gd name="connsiteY0" fmla="*/ 0 h 3381830"/>
                      <a:gd name="connsiteX1" fmla="*/ 1884206 w 1884207"/>
                      <a:gd name="connsiteY1" fmla="*/ 278490 h 3381830"/>
                      <a:gd name="connsiteX2" fmla="*/ 1884207 w 1884207"/>
                      <a:gd name="connsiteY2" fmla="*/ 3103339 h 3381830"/>
                      <a:gd name="connsiteX3" fmla="*/ 1605717 w 1884207"/>
                      <a:gd name="connsiteY3" fmla="*/ 3381830 h 3381830"/>
                      <a:gd name="connsiteX4" fmla="*/ 60246 w 1884207"/>
                      <a:gd name="connsiteY4" fmla="*/ 1836358 h 3381830"/>
                      <a:gd name="connsiteX5" fmla="*/ 60246 w 1884207"/>
                      <a:gd name="connsiteY5" fmla="*/ 1545470 h 3381830"/>
                      <a:gd name="connsiteX6" fmla="*/ 1605716 w 1884207"/>
                      <a:gd name="connsiteY6" fmla="*/ 0 h 3381830"/>
                      <a:gd name="connsiteX0" fmla="*/ 1884207 w 1975647"/>
                      <a:gd name="connsiteY0" fmla="*/ 3103339 h 3381830"/>
                      <a:gd name="connsiteX1" fmla="*/ 1605717 w 1975647"/>
                      <a:gd name="connsiteY1" fmla="*/ 3381830 h 3381830"/>
                      <a:gd name="connsiteX2" fmla="*/ 60246 w 1975647"/>
                      <a:gd name="connsiteY2" fmla="*/ 1836358 h 3381830"/>
                      <a:gd name="connsiteX3" fmla="*/ 60246 w 1975647"/>
                      <a:gd name="connsiteY3" fmla="*/ 1545470 h 3381830"/>
                      <a:gd name="connsiteX4" fmla="*/ 1605716 w 1975647"/>
                      <a:gd name="connsiteY4" fmla="*/ 0 h 3381830"/>
                      <a:gd name="connsiteX5" fmla="*/ 1884206 w 1975647"/>
                      <a:gd name="connsiteY5" fmla="*/ 278490 h 3381830"/>
                      <a:gd name="connsiteX6" fmla="*/ 1975647 w 1975647"/>
                      <a:gd name="connsiteY6" fmla="*/ 3194779 h 3381830"/>
                      <a:gd name="connsiteX0" fmla="*/ 1884207 w 1884207"/>
                      <a:gd name="connsiteY0" fmla="*/ 3103339 h 3381830"/>
                      <a:gd name="connsiteX1" fmla="*/ 1605717 w 1884207"/>
                      <a:gd name="connsiteY1" fmla="*/ 3381830 h 3381830"/>
                      <a:gd name="connsiteX2" fmla="*/ 60246 w 1884207"/>
                      <a:gd name="connsiteY2" fmla="*/ 1836358 h 3381830"/>
                      <a:gd name="connsiteX3" fmla="*/ 60246 w 1884207"/>
                      <a:gd name="connsiteY3" fmla="*/ 1545470 h 3381830"/>
                      <a:gd name="connsiteX4" fmla="*/ 1605716 w 1884207"/>
                      <a:gd name="connsiteY4" fmla="*/ 0 h 3381830"/>
                      <a:gd name="connsiteX5" fmla="*/ 1884206 w 1884207"/>
                      <a:gd name="connsiteY5" fmla="*/ 278490 h 3381830"/>
                      <a:gd name="connsiteX0" fmla="*/ 1884207 w 1884207"/>
                      <a:gd name="connsiteY0" fmla="*/ 3103339 h 3381830"/>
                      <a:gd name="connsiteX1" fmla="*/ 1605717 w 1884207"/>
                      <a:gd name="connsiteY1" fmla="*/ 3381830 h 3381830"/>
                      <a:gd name="connsiteX2" fmla="*/ 60246 w 1884207"/>
                      <a:gd name="connsiteY2" fmla="*/ 1836358 h 3381830"/>
                      <a:gd name="connsiteX3" fmla="*/ 60246 w 1884207"/>
                      <a:gd name="connsiteY3" fmla="*/ 1545470 h 3381830"/>
                      <a:gd name="connsiteX4" fmla="*/ 1605716 w 1884207"/>
                      <a:gd name="connsiteY4" fmla="*/ 0 h 3381830"/>
                      <a:gd name="connsiteX0" fmla="*/ 1605717 w 1605717"/>
                      <a:gd name="connsiteY0" fmla="*/ 3381830 h 3381830"/>
                      <a:gd name="connsiteX1" fmla="*/ 60246 w 1605717"/>
                      <a:gd name="connsiteY1" fmla="*/ 1836358 h 3381830"/>
                      <a:gd name="connsiteX2" fmla="*/ 60246 w 1605717"/>
                      <a:gd name="connsiteY2" fmla="*/ 1545470 h 3381830"/>
                      <a:gd name="connsiteX3" fmla="*/ 1605716 w 1605717"/>
                      <a:gd name="connsiteY3" fmla="*/ 0 h 3381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5717" h="3381830">
                        <a:moveTo>
                          <a:pt x="1605717" y="3381830"/>
                        </a:moveTo>
                        <a:lnTo>
                          <a:pt x="60246" y="1836358"/>
                        </a:lnTo>
                        <a:cubicBezTo>
                          <a:pt x="-20081" y="1756032"/>
                          <a:pt x="-20081" y="1625797"/>
                          <a:pt x="60246" y="1545470"/>
                        </a:cubicBezTo>
                        <a:lnTo>
                          <a:pt x="1605716" y="0"/>
                        </a:lnTo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63" name="Freeform: Shape 133">
                    <a:extLst>
                      <a:ext uri="{FF2B5EF4-FFF2-40B4-BE49-F238E27FC236}">
                        <a16:creationId xmlns:a16="http://schemas.microsoft.com/office/drawing/2014/main" id="{EA62FB34-E7A9-46D8-BD2C-EA9A8BEF01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34412" y="1754415"/>
                    <a:ext cx="1605715" cy="3381828"/>
                  </a:xfrm>
                  <a:custGeom>
                    <a:avLst/>
                    <a:gdLst>
                      <a:gd name="connsiteX0" fmla="*/ 278491 w 1884205"/>
                      <a:gd name="connsiteY0" fmla="*/ 0 h 3381828"/>
                      <a:gd name="connsiteX1" fmla="*/ 1823961 w 1884205"/>
                      <a:gd name="connsiteY1" fmla="*/ 1545469 h 3381828"/>
                      <a:gd name="connsiteX2" fmla="*/ 1823961 w 1884205"/>
                      <a:gd name="connsiteY2" fmla="*/ 1836357 h 3381828"/>
                      <a:gd name="connsiteX3" fmla="*/ 278490 w 1884205"/>
                      <a:gd name="connsiteY3" fmla="*/ 3381828 h 3381828"/>
                      <a:gd name="connsiteX4" fmla="*/ 0 w 1884205"/>
                      <a:gd name="connsiteY4" fmla="*/ 3103337 h 3381828"/>
                      <a:gd name="connsiteX5" fmla="*/ 1412423 w 1884205"/>
                      <a:gd name="connsiteY5" fmla="*/ 1690912 h 3381828"/>
                      <a:gd name="connsiteX6" fmla="*/ 1 w 1884205"/>
                      <a:gd name="connsiteY6" fmla="*/ 278491 h 3381828"/>
                      <a:gd name="connsiteX7" fmla="*/ 278491 w 1884205"/>
                      <a:gd name="connsiteY7" fmla="*/ 0 h 3381828"/>
                      <a:gd name="connsiteX0" fmla="*/ 1412423 w 1884205"/>
                      <a:gd name="connsiteY0" fmla="*/ 1690912 h 3381828"/>
                      <a:gd name="connsiteX1" fmla="*/ 1 w 1884205"/>
                      <a:gd name="connsiteY1" fmla="*/ 278491 h 3381828"/>
                      <a:gd name="connsiteX2" fmla="*/ 278491 w 1884205"/>
                      <a:gd name="connsiteY2" fmla="*/ 0 h 3381828"/>
                      <a:gd name="connsiteX3" fmla="*/ 1823961 w 1884205"/>
                      <a:gd name="connsiteY3" fmla="*/ 1545469 h 3381828"/>
                      <a:gd name="connsiteX4" fmla="*/ 1823961 w 1884205"/>
                      <a:gd name="connsiteY4" fmla="*/ 1836357 h 3381828"/>
                      <a:gd name="connsiteX5" fmla="*/ 278490 w 1884205"/>
                      <a:gd name="connsiteY5" fmla="*/ 3381828 h 3381828"/>
                      <a:gd name="connsiteX6" fmla="*/ 0 w 1884205"/>
                      <a:gd name="connsiteY6" fmla="*/ 3103337 h 3381828"/>
                      <a:gd name="connsiteX7" fmla="*/ 1503863 w 1884205"/>
                      <a:gd name="connsiteY7" fmla="*/ 1782352 h 3381828"/>
                      <a:gd name="connsiteX0" fmla="*/ 1412423 w 1884205"/>
                      <a:gd name="connsiteY0" fmla="*/ 1690912 h 3381828"/>
                      <a:gd name="connsiteX1" fmla="*/ 1 w 1884205"/>
                      <a:gd name="connsiteY1" fmla="*/ 278491 h 3381828"/>
                      <a:gd name="connsiteX2" fmla="*/ 278491 w 1884205"/>
                      <a:gd name="connsiteY2" fmla="*/ 0 h 3381828"/>
                      <a:gd name="connsiteX3" fmla="*/ 1823961 w 1884205"/>
                      <a:gd name="connsiteY3" fmla="*/ 1545469 h 3381828"/>
                      <a:gd name="connsiteX4" fmla="*/ 1823961 w 1884205"/>
                      <a:gd name="connsiteY4" fmla="*/ 1836357 h 3381828"/>
                      <a:gd name="connsiteX5" fmla="*/ 278490 w 1884205"/>
                      <a:gd name="connsiteY5" fmla="*/ 3381828 h 3381828"/>
                      <a:gd name="connsiteX6" fmla="*/ 0 w 1884205"/>
                      <a:gd name="connsiteY6" fmla="*/ 3103337 h 3381828"/>
                      <a:gd name="connsiteX0" fmla="*/ 1 w 1884205"/>
                      <a:gd name="connsiteY0" fmla="*/ 278491 h 3381828"/>
                      <a:gd name="connsiteX1" fmla="*/ 278491 w 1884205"/>
                      <a:gd name="connsiteY1" fmla="*/ 0 h 3381828"/>
                      <a:gd name="connsiteX2" fmla="*/ 1823961 w 1884205"/>
                      <a:gd name="connsiteY2" fmla="*/ 1545469 h 3381828"/>
                      <a:gd name="connsiteX3" fmla="*/ 1823961 w 1884205"/>
                      <a:gd name="connsiteY3" fmla="*/ 1836357 h 3381828"/>
                      <a:gd name="connsiteX4" fmla="*/ 278490 w 1884205"/>
                      <a:gd name="connsiteY4" fmla="*/ 3381828 h 3381828"/>
                      <a:gd name="connsiteX5" fmla="*/ 0 w 1884205"/>
                      <a:gd name="connsiteY5" fmla="*/ 3103337 h 3381828"/>
                      <a:gd name="connsiteX0" fmla="*/ 0 w 1884204"/>
                      <a:gd name="connsiteY0" fmla="*/ 278491 h 3381828"/>
                      <a:gd name="connsiteX1" fmla="*/ 278490 w 1884204"/>
                      <a:gd name="connsiteY1" fmla="*/ 0 h 3381828"/>
                      <a:gd name="connsiteX2" fmla="*/ 1823960 w 1884204"/>
                      <a:gd name="connsiteY2" fmla="*/ 1545469 h 3381828"/>
                      <a:gd name="connsiteX3" fmla="*/ 1823960 w 1884204"/>
                      <a:gd name="connsiteY3" fmla="*/ 1836357 h 3381828"/>
                      <a:gd name="connsiteX4" fmla="*/ 278489 w 1884204"/>
                      <a:gd name="connsiteY4" fmla="*/ 3381828 h 3381828"/>
                      <a:gd name="connsiteX0" fmla="*/ 1 w 1605715"/>
                      <a:gd name="connsiteY0" fmla="*/ 0 h 3381828"/>
                      <a:gd name="connsiteX1" fmla="*/ 1545471 w 1605715"/>
                      <a:gd name="connsiteY1" fmla="*/ 1545469 h 3381828"/>
                      <a:gd name="connsiteX2" fmla="*/ 1545471 w 1605715"/>
                      <a:gd name="connsiteY2" fmla="*/ 1836357 h 3381828"/>
                      <a:gd name="connsiteX3" fmla="*/ 0 w 1605715"/>
                      <a:gd name="connsiteY3" fmla="*/ 3381828 h 3381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5715" h="3381828">
                        <a:moveTo>
                          <a:pt x="1" y="0"/>
                        </a:moveTo>
                        <a:lnTo>
                          <a:pt x="1545471" y="1545469"/>
                        </a:lnTo>
                        <a:cubicBezTo>
                          <a:pt x="1625797" y="1625796"/>
                          <a:pt x="1625797" y="1756031"/>
                          <a:pt x="1545471" y="1836357"/>
                        </a:cubicBezTo>
                        <a:lnTo>
                          <a:pt x="0" y="3381828"/>
                        </a:lnTo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64" name="Freeform: Shape 134">
                    <a:extLst>
                      <a:ext uri="{FF2B5EF4-FFF2-40B4-BE49-F238E27FC236}">
                        <a16:creationId xmlns:a16="http://schemas.microsoft.com/office/drawing/2014/main" id="{951E7792-D8A9-4F6C-A8ED-9ACF3688E6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54384" y="3131457"/>
                    <a:ext cx="627742" cy="627742"/>
                  </a:xfrm>
                  <a:custGeom>
                    <a:avLst/>
                    <a:gdLst>
                      <a:gd name="connsiteX0" fmla="*/ 250371 w 500742"/>
                      <a:gd name="connsiteY0" fmla="*/ 0 h 500742"/>
                      <a:gd name="connsiteX1" fmla="*/ 500742 w 500742"/>
                      <a:gd name="connsiteY1" fmla="*/ 250371 h 500742"/>
                      <a:gd name="connsiteX2" fmla="*/ 250371 w 500742"/>
                      <a:gd name="connsiteY2" fmla="*/ 500742 h 500742"/>
                      <a:gd name="connsiteX3" fmla="*/ 0 w 500742"/>
                      <a:gd name="connsiteY3" fmla="*/ 250371 h 500742"/>
                      <a:gd name="connsiteX4" fmla="*/ 250371 w 500742"/>
                      <a:gd name="connsiteY4" fmla="*/ 0 h 50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0742" h="500742">
                        <a:moveTo>
                          <a:pt x="250371" y="0"/>
                        </a:moveTo>
                        <a:cubicBezTo>
                          <a:pt x="388647" y="0"/>
                          <a:pt x="500742" y="112095"/>
                          <a:pt x="500742" y="250371"/>
                        </a:cubicBezTo>
                        <a:cubicBezTo>
                          <a:pt x="500742" y="388647"/>
                          <a:pt x="388647" y="500742"/>
                          <a:pt x="250371" y="500742"/>
                        </a:cubicBezTo>
                        <a:cubicBezTo>
                          <a:pt x="112095" y="500742"/>
                          <a:pt x="0" y="388647"/>
                          <a:pt x="0" y="250371"/>
                        </a:cubicBezTo>
                        <a:cubicBezTo>
                          <a:pt x="0" y="112095"/>
                          <a:pt x="112095" y="0"/>
                          <a:pt x="250371" y="0"/>
                        </a:cubicBez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65" name="Freeform: Shape 135">
                    <a:extLst>
                      <a:ext uri="{FF2B5EF4-FFF2-40B4-BE49-F238E27FC236}">
                        <a16:creationId xmlns:a16="http://schemas.microsoft.com/office/drawing/2014/main" id="{DB12C2FC-53B5-4533-964B-4FFA3F46AD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9870" y="3131457"/>
                    <a:ext cx="627742" cy="627742"/>
                  </a:xfrm>
                  <a:custGeom>
                    <a:avLst/>
                    <a:gdLst>
                      <a:gd name="connsiteX0" fmla="*/ 250371 w 500742"/>
                      <a:gd name="connsiteY0" fmla="*/ 0 h 500742"/>
                      <a:gd name="connsiteX1" fmla="*/ 500742 w 500742"/>
                      <a:gd name="connsiteY1" fmla="*/ 250371 h 500742"/>
                      <a:gd name="connsiteX2" fmla="*/ 250371 w 500742"/>
                      <a:gd name="connsiteY2" fmla="*/ 500742 h 500742"/>
                      <a:gd name="connsiteX3" fmla="*/ 0 w 500742"/>
                      <a:gd name="connsiteY3" fmla="*/ 250371 h 500742"/>
                      <a:gd name="connsiteX4" fmla="*/ 250371 w 500742"/>
                      <a:gd name="connsiteY4" fmla="*/ 0 h 50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0742" h="500742">
                        <a:moveTo>
                          <a:pt x="250371" y="0"/>
                        </a:moveTo>
                        <a:cubicBezTo>
                          <a:pt x="388647" y="0"/>
                          <a:pt x="500742" y="112095"/>
                          <a:pt x="500742" y="250371"/>
                        </a:cubicBezTo>
                        <a:cubicBezTo>
                          <a:pt x="500742" y="388647"/>
                          <a:pt x="388647" y="500742"/>
                          <a:pt x="250371" y="500742"/>
                        </a:cubicBezTo>
                        <a:cubicBezTo>
                          <a:pt x="112095" y="500742"/>
                          <a:pt x="0" y="388647"/>
                          <a:pt x="0" y="250371"/>
                        </a:cubicBezTo>
                        <a:cubicBezTo>
                          <a:pt x="0" y="112095"/>
                          <a:pt x="112095" y="0"/>
                          <a:pt x="250371" y="0"/>
                        </a:cubicBezTo>
                        <a:close/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765AC8AD-A6DB-42E1-A88A-6136F61E9EF6}"/>
                    </a:ext>
                  </a:extLst>
                </p:cNvPr>
                <p:cNvGrpSpPr/>
                <p:nvPr/>
              </p:nvGrpSpPr>
              <p:grpSpPr>
                <a:xfrm>
                  <a:off x="9529086" y="3345220"/>
                  <a:ext cx="202925" cy="182040"/>
                  <a:chOff x="2974863" y="1824177"/>
                  <a:chExt cx="285701" cy="257980"/>
                </a:xfrm>
                <a:noFill/>
              </p:grpSpPr>
              <p:sp>
                <p:nvSpPr>
                  <p:cNvPr id="157" name="Rectangle 48">
                    <a:extLst>
                      <a:ext uri="{FF2B5EF4-FFF2-40B4-BE49-F238E27FC236}">
                        <a16:creationId xmlns:a16="http://schemas.microsoft.com/office/drawing/2014/main" id="{846B51E2-F4BD-4E4E-84D8-E30258A204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4866" y="1824177"/>
                    <a:ext cx="285698" cy="257980"/>
                  </a:xfrm>
                  <a:prstGeom prst="rect">
                    <a:avLst/>
                  </a:prstGeom>
                  <a:grp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8" name="Freeform 49">
                    <a:extLst>
                      <a:ext uri="{FF2B5EF4-FFF2-40B4-BE49-F238E27FC236}">
                        <a16:creationId xmlns:a16="http://schemas.microsoft.com/office/drawing/2014/main" id="{8DE7FEB3-ACF2-460F-A271-A2BBA7F631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4863" y="1929714"/>
                    <a:ext cx="285697" cy="140716"/>
                  </a:xfrm>
                  <a:custGeom>
                    <a:avLst/>
                    <a:gdLst>
                      <a:gd name="T0" fmla="*/ 268 w 268"/>
                      <a:gd name="T1" fmla="*/ 132 h 132"/>
                      <a:gd name="T2" fmla="*/ 179 w 268"/>
                      <a:gd name="T3" fmla="*/ 44 h 132"/>
                      <a:gd name="T4" fmla="*/ 156 w 268"/>
                      <a:gd name="T5" fmla="*/ 66 h 132"/>
                      <a:gd name="T6" fmla="*/ 89 w 268"/>
                      <a:gd name="T7" fmla="*/ 0 h 132"/>
                      <a:gd name="T8" fmla="*/ 0 w 268"/>
                      <a:gd name="T9" fmla="*/ 88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8" h="132">
                        <a:moveTo>
                          <a:pt x="268" y="132"/>
                        </a:moveTo>
                        <a:lnTo>
                          <a:pt x="179" y="44"/>
                        </a:lnTo>
                        <a:lnTo>
                          <a:pt x="156" y="66"/>
                        </a:lnTo>
                        <a:lnTo>
                          <a:pt x="89" y="0"/>
                        </a:lnTo>
                        <a:lnTo>
                          <a:pt x="0" y="88"/>
                        </a:lnTo>
                      </a:path>
                    </a:pathLst>
                  </a:custGeom>
                  <a:grp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DD3FA9B3-6754-48CC-8D7C-C67C08C6F3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65681" y="1871082"/>
                    <a:ext cx="47971" cy="46905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44" name="Freeform 9">
                  <a:extLst>
                    <a:ext uri="{FF2B5EF4-FFF2-40B4-BE49-F238E27FC236}">
                      <a16:creationId xmlns:a16="http://schemas.microsoft.com/office/drawing/2014/main" id="{5754EDA7-6DCC-4DD7-BCB4-09104A48C13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95124" y="4049312"/>
                  <a:ext cx="325830" cy="237430"/>
                </a:xfrm>
                <a:custGeom>
                  <a:avLst/>
                  <a:gdLst>
                    <a:gd name="T0" fmla="*/ 3748 w 3748"/>
                    <a:gd name="T1" fmla="*/ 2562 h 2749"/>
                    <a:gd name="T2" fmla="*/ 3561 w 3748"/>
                    <a:gd name="T3" fmla="*/ 2749 h 2749"/>
                    <a:gd name="T4" fmla="*/ 187 w 3748"/>
                    <a:gd name="T5" fmla="*/ 2749 h 2749"/>
                    <a:gd name="T6" fmla="*/ 0 w 3748"/>
                    <a:gd name="T7" fmla="*/ 2562 h 2749"/>
                    <a:gd name="T8" fmla="*/ 0 w 3748"/>
                    <a:gd name="T9" fmla="*/ 187 h 2749"/>
                    <a:gd name="T10" fmla="*/ 187 w 3748"/>
                    <a:gd name="T11" fmla="*/ 0 h 2749"/>
                    <a:gd name="T12" fmla="*/ 3561 w 3748"/>
                    <a:gd name="T13" fmla="*/ 0 h 2749"/>
                    <a:gd name="T14" fmla="*/ 3748 w 3748"/>
                    <a:gd name="T15" fmla="*/ 187 h 2749"/>
                    <a:gd name="T16" fmla="*/ 3748 w 3748"/>
                    <a:gd name="T17" fmla="*/ 2562 h 2749"/>
                    <a:gd name="T18" fmla="*/ 2124 w 3748"/>
                    <a:gd name="T19" fmla="*/ 2249 h 2749"/>
                    <a:gd name="T20" fmla="*/ 1624 w 3748"/>
                    <a:gd name="T21" fmla="*/ 2249 h 2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48" h="2749">
                      <a:moveTo>
                        <a:pt x="3748" y="2562"/>
                      </a:moveTo>
                      <a:cubicBezTo>
                        <a:pt x="3748" y="2665"/>
                        <a:pt x="3665" y="2749"/>
                        <a:pt x="3561" y="2749"/>
                      </a:cubicBezTo>
                      <a:cubicBezTo>
                        <a:pt x="187" y="2749"/>
                        <a:pt x="187" y="2749"/>
                        <a:pt x="187" y="2749"/>
                      </a:cubicBezTo>
                      <a:cubicBezTo>
                        <a:pt x="83" y="2749"/>
                        <a:pt x="0" y="2665"/>
                        <a:pt x="0" y="2562"/>
                      </a:cubicBezTo>
                      <a:cubicBezTo>
                        <a:pt x="0" y="187"/>
                        <a:pt x="0" y="187"/>
                        <a:pt x="0" y="187"/>
                      </a:cubicBezTo>
                      <a:cubicBezTo>
                        <a:pt x="0" y="84"/>
                        <a:pt x="83" y="0"/>
                        <a:pt x="187" y="0"/>
                      </a:cubicBezTo>
                      <a:cubicBezTo>
                        <a:pt x="3561" y="0"/>
                        <a:pt x="3561" y="0"/>
                        <a:pt x="3561" y="0"/>
                      </a:cubicBezTo>
                      <a:cubicBezTo>
                        <a:pt x="3665" y="0"/>
                        <a:pt x="3748" y="84"/>
                        <a:pt x="3748" y="187"/>
                      </a:cubicBezTo>
                      <a:lnTo>
                        <a:pt x="3748" y="2562"/>
                      </a:lnTo>
                      <a:close/>
                      <a:moveTo>
                        <a:pt x="2124" y="2249"/>
                      </a:moveTo>
                      <a:cubicBezTo>
                        <a:pt x="1624" y="2249"/>
                        <a:pt x="1624" y="2249"/>
                        <a:pt x="1624" y="2249"/>
                      </a:cubicBez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Freeform 448">
                  <a:extLst>
                    <a:ext uri="{FF2B5EF4-FFF2-40B4-BE49-F238E27FC236}">
                      <a16:creationId xmlns:a16="http://schemas.microsoft.com/office/drawing/2014/main" id="{6F05E337-A7C1-4B42-BD87-779E57B660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95124" y="3644731"/>
                  <a:ext cx="437121" cy="289564"/>
                </a:xfrm>
                <a:custGeom>
                  <a:avLst/>
                  <a:gdLst>
                    <a:gd name="T0" fmla="*/ 3250 w 3750"/>
                    <a:gd name="T1" fmla="*/ 1750 h 2500"/>
                    <a:gd name="T2" fmla="*/ 500 w 3750"/>
                    <a:gd name="T3" fmla="*/ 1750 h 2500"/>
                    <a:gd name="T4" fmla="*/ 500 w 3750"/>
                    <a:gd name="T5" fmla="*/ 0 h 2500"/>
                    <a:gd name="T6" fmla="*/ 3250 w 3750"/>
                    <a:gd name="T7" fmla="*/ 0 h 2500"/>
                    <a:gd name="T8" fmla="*/ 3250 w 3750"/>
                    <a:gd name="T9" fmla="*/ 1750 h 2500"/>
                    <a:gd name="T10" fmla="*/ 0 w 3750"/>
                    <a:gd name="T11" fmla="*/ 2375 h 2500"/>
                    <a:gd name="T12" fmla="*/ 125 w 3750"/>
                    <a:gd name="T13" fmla="*/ 2500 h 2500"/>
                    <a:gd name="T14" fmla="*/ 3625 w 3750"/>
                    <a:gd name="T15" fmla="*/ 2500 h 2500"/>
                    <a:gd name="T16" fmla="*/ 3750 w 3750"/>
                    <a:gd name="T17" fmla="*/ 2375 h 2500"/>
                    <a:gd name="T18" fmla="*/ 3688 w 3750"/>
                    <a:gd name="T19" fmla="*/ 2187 h 2500"/>
                    <a:gd name="T20" fmla="*/ 3250 w 3750"/>
                    <a:gd name="T21" fmla="*/ 1750 h 2500"/>
                    <a:gd name="T22" fmla="*/ 500 w 3750"/>
                    <a:gd name="T23" fmla="*/ 1750 h 2500"/>
                    <a:gd name="T24" fmla="*/ 63 w 3750"/>
                    <a:gd name="T25" fmla="*/ 2187 h 2500"/>
                    <a:gd name="T26" fmla="*/ 0 w 3750"/>
                    <a:gd name="T27" fmla="*/ 2375 h 2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50" h="2500">
                      <a:moveTo>
                        <a:pt x="3250" y="1750"/>
                      </a:moveTo>
                      <a:cubicBezTo>
                        <a:pt x="500" y="1750"/>
                        <a:pt x="500" y="1750"/>
                        <a:pt x="500" y="1750"/>
                      </a:cubicBezTo>
                      <a:cubicBezTo>
                        <a:pt x="500" y="0"/>
                        <a:pt x="500" y="0"/>
                        <a:pt x="500" y="0"/>
                      </a:cubicBezTo>
                      <a:cubicBezTo>
                        <a:pt x="3250" y="0"/>
                        <a:pt x="3250" y="0"/>
                        <a:pt x="3250" y="0"/>
                      </a:cubicBezTo>
                      <a:lnTo>
                        <a:pt x="3250" y="1750"/>
                      </a:lnTo>
                      <a:close/>
                      <a:moveTo>
                        <a:pt x="0" y="2375"/>
                      </a:moveTo>
                      <a:cubicBezTo>
                        <a:pt x="0" y="2444"/>
                        <a:pt x="56" y="2500"/>
                        <a:pt x="125" y="2500"/>
                      </a:cubicBezTo>
                      <a:cubicBezTo>
                        <a:pt x="3625" y="2500"/>
                        <a:pt x="3625" y="2500"/>
                        <a:pt x="3625" y="2500"/>
                      </a:cubicBezTo>
                      <a:cubicBezTo>
                        <a:pt x="3694" y="2500"/>
                        <a:pt x="3750" y="2444"/>
                        <a:pt x="3750" y="2375"/>
                      </a:cubicBezTo>
                      <a:cubicBezTo>
                        <a:pt x="3750" y="2302"/>
                        <a:pt x="3726" y="2235"/>
                        <a:pt x="3688" y="2187"/>
                      </a:cubicBezTo>
                      <a:cubicBezTo>
                        <a:pt x="3250" y="1750"/>
                        <a:pt x="3250" y="1750"/>
                        <a:pt x="3250" y="1750"/>
                      </a:cubicBezTo>
                      <a:cubicBezTo>
                        <a:pt x="500" y="1750"/>
                        <a:pt x="500" y="1750"/>
                        <a:pt x="500" y="1750"/>
                      </a:cubicBezTo>
                      <a:cubicBezTo>
                        <a:pt x="63" y="2187"/>
                        <a:pt x="63" y="2187"/>
                        <a:pt x="63" y="2187"/>
                      </a:cubicBezTo>
                      <a:cubicBezTo>
                        <a:pt x="24" y="2235"/>
                        <a:pt x="0" y="2302"/>
                        <a:pt x="0" y="2375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Freeform 5">
                  <a:extLst>
                    <a:ext uri="{FF2B5EF4-FFF2-40B4-BE49-F238E27FC236}">
                      <a16:creationId xmlns:a16="http://schemas.microsoft.com/office/drawing/2014/main" id="{EE6651DF-F377-40AC-99C6-D2914BF0CB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242303" y="3288299"/>
                  <a:ext cx="142762" cy="235885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D44B5479-DAD6-43B8-8D79-661AC7D5A4A0}"/>
                    </a:ext>
                  </a:extLst>
                </p:cNvPr>
                <p:cNvGrpSpPr/>
                <p:nvPr/>
              </p:nvGrpSpPr>
              <p:grpSpPr>
                <a:xfrm>
                  <a:off x="9528781" y="4077410"/>
                  <a:ext cx="97135" cy="181233"/>
                  <a:chOff x="4064485" y="1802065"/>
                  <a:chExt cx="240628" cy="227361"/>
                </a:xfrm>
                <a:noFill/>
              </p:grpSpPr>
              <p:sp>
                <p:nvSpPr>
                  <p:cNvPr id="154" name="Line 46">
                    <a:extLst>
                      <a:ext uri="{FF2B5EF4-FFF2-40B4-BE49-F238E27FC236}">
                        <a16:creationId xmlns:a16="http://schemas.microsoft.com/office/drawing/2014/main" id="{43779392-D854-4996-AF6F-1473079636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64485" y="1802065"/>
                    <a:ext cx="240620" cy="0"/>
                  </a:xfrm>
                  <a:prstGeom prst="line">
                    <a:avLst/>
                  </a:prstGeom>
                  <a:grp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5" name="Line 47">
                    <a:extLst>
                      <a:ext uri="{FF2B5EF4-FFF2-40B4-BE49-F238E27FC236}">
                        <a16:creationId xmlns:a16="http://schemas.microsoft.com/office/drawing/2014/main" id="{2555A14C-24D9-4B02-801C-25FC0A837D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064489" y="1917069"/>
                    <a:ext cx="240620" cy="0"/>
                  </a:xfrm>
                  <a:prstGeom prst="line">
                    <a:avLst/>
                  </a:prstGeom>
                  <a:grp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6" name="Line 54">
                    <a:extLst>
                      <a:ext uri="{FF2B5EF4-FFF2-40B4-BE49-F238E27FC236}">
                        <a16:creationId xmlns:a16="http://schemas.microsoft.com/office/drawing/2014/main" id="{CA5D1864-B8FE-496B-82AB-568FC6B88C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64493" y="2029426"/>
                    <a:ext cx="240620" cy="0"/>
                  </a:xfrm>
                  <a:prstGeom prst="line">
                    <a:avLst/>
                  </a:prstGeom>
                  <a:grp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50" name="Freeform: Shape 168">
                  <a:extLst>
                    <a:ext uri="{FF2B5EF4-FFF2-40B4-BE49-F238E27FC236}">
                      <a16:creationId xmlns:a16="http://schemas.microsoft.com/office/drawing/2014/main" id="{139D9A4F-93FF-4E72-9AFD-367A63FA43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9720227" y="4046344"/>
                  <a:ext cx="290953" cy="243366"/>
                </a:xfrm>
                <a:custGeom>
                  <a:avLst/>
                  <a:gdLst>
                    <a:gd name="connsiteX0" fmla="*/ 0 w 541845"/>
                    <a:gd name="connsiteY0" fmla="*/ 0 h 456200"/>
                    <a:gd name="connsiteX1" fmla="*/ 541845 w 541845"/>
                    <a:gd name="connsiteY1" fmla="*/ 0 h 456200"/>
                    <a:gd name="connsiteX2" fmla="*/ 541845 w 541845"/>
                    <a:gd name="connsiteY2" fmla="*/ 336005 h 456200"/>
                    <a:gd name="connsiteX3" fmla="*/ 170403 w 541845"/>
                    <a:gd name="connsiteY3" fmla="*/ 336005 h 456200"/>
                    <a:gd name="connsiteX4" fmla="*/ 50208 w 541845"/>
                    <a:gd name="connsiteY4" fmla="*/ 456200 h 456200"/>
                    <a:gd name="connsiteX5" fmla="*/ 50208 w 541845"/>
                    <a:gd name="connsiteY5" fmla="*/ 336005 h 456200"/>
                    <a:gd name="connsiteX6" fmla="*/ 0 w 541845"/>
                    <a:gd name="connsiteY6" fmla="*/ 336005 h 45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1845" h="456200">
                      <a:moveTo>
                        <a:pt x="0" y="0"/>
                      </a:moveTo>
                      <a:lnTo>
                        <a:pt x="541845" y="0"/>
                      </a:lnTo>
                      <a:lnTo>
                        <a:pt x="541845" y="336005"/>
                      </a:lnTo>
                      <a:lnTo>
                        <a:pt x="170403" y="336005"/>
                      </a:lnTo>
                      <a:lnTo>
                        <a:pt x="50208" y="456200"/>
                      </a:lnTo>
                      <a:lnTo>
                        <a:pt x="50208" y="336005"/>
                      </a:lnTo>
                      <a:lnTo>
                        <a:pt x="0" y="336005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DA2FE695-946F-4718-9A54-74BDF917701A}"/>
                    </a:ext>
                  </a:extLst>
                </p:cNvPr>
                <p:cNvGrpSpPr/>
                <p:nvPr/>
              </p:nvGrpSpPr>
              <p:grpSpPr>
                <a:xfrm>
                  <a:off x="9855639" y="3437294"/>
                  <a:ext cx="97133" cy="89562"/>
                  <a:chOff x="9766486" y="4221497"/>
                  <a:chExt cx="118215" cy="109717"/>
                </a:xfrm>
              </p:grpSpPr>
              <p:sp>
                <p:nvSpPr>
                  <p:cNvPr id="152" name="Line 47">
                    <a:extLst>
                      <a:ext uri="{FF2B5EF4-FFF2-40B4-BE49-F238E27FC236}">
                        <a16:creationId xmlns:a16="http://schemas.microsoft.com/office/drawing/2014/main" id="{0198489B-9170-4826-85D9-2BEC8C6FF9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766486" y="4221497"/>
                    <a:ext cx="118214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3" name="Line 54">
                    <a:extLst>
                      <a:ext uri="{FF2B5EF4-FFF2-40B4-BE49-F238E27FC236}">
                        <a16:creationId xmlns:a16="http://schemas.microsoft.com/office/drawing/2014/main" id="{F701F9A3-75E6-423A-9A70-E79733C661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766486" y="4331214"/>
                    <a:ext cx="118215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9405865-ED16-4FD1-84FE-0C0FB359E8AA}"/>
                  </a:ext>
                </a:extLst>
              </p:cNvPr>
              <p:cNvGrpSpPr/>
              <p:nvPr/>
            </p:nvGrpSpPr>
            <p:grpSpPr>
              <a:xfrm>
                <a:off x="10362583" y="4585161"/>
                <a:ext cx="677513" cy="576345"/>
                <a:chOff x="10725498" y="5087603"/>
                <a:chExt cx="498940" cy="424437"/>
              </a:xfrm>
            </p:grpSpPr>
            <p:sp>
              <p:nvSpPr>
                <p:cNvPr id="194" name="graph_2">
                  <a:extLst>
                    <a:ext uri="{FF2B5EF4-FFF2-40B4-BE49-F238E27FC236}">
                      <a16:creationId xmlns:a16="http://schemas.microsoft.com/office/drawing/2014/main" id="{55D37732-EEBF-4B63-B2DB-EC15152E8E3E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829194" y="5267741"/>
                  <a:ext cx="291548" cy="170948"/>
                </a:xfrm>
                <a:custGeom>
                  <a:avLst/>
                  <a:gdLst>
                    <a:gd name="T0" fmla="*/ 195 w 249"/>
                    <a:gd name="T1" fmla="*/ 0 h 146"/>
                    <a:gd name="T2" fmla="*/ 244 w 249"/>
                    <a:gd name="T3" fmla="*/ 0 h 146"/>
                    <a:gd name="T4" fmla="*/ 244 w 249"/>
                    <a:gd name="T5" fmla="*/ 50 h 146"/>
                    <a:gd name="T6" fmla="*/ 244 w 249"/>
                    <a:gd name="T7" fmla="*/ 0 h 146"/>
                    <a:gd name="T8" fmla="*/ 141 w 249"/>
                    <a:gd name="T9" fmla="*/ 106 h 146"/>
                    <a:gd name="T10" fmla="*/ 109 w 249"/>
                    <a:gd name="T11" fmla="*/ 106 h 146"/>
                    <a:gd name="T12" fmla="*/ 0 w 249"/>
                    <a:gd name="T13" fmla="*/ 146 h 146"/>
                    <a:gd name="T14" fmla="*/ 249 w 249"/>
                    <a:gd name="T15" fmla="*/ 146 h 146"/>
                    <a:gd name="T16" fmla="*/ 88 w 249"/>
                    <a:gd name="T17" fmla="*/ 106 h 146"/>
                    <a:gd name="T18" fmla="*/ 54 w 249"/>
                    <a:gd name="T19" fmla="*/ 106 h 146"/>
                    <a:gd name="T20" fmla="*/ 35 w 249"/>
                    <a:gd name="T21" fmla="*/ 106 h 146"/>
                    <a:gd name="T22" fmla="*/ 1 w 249"/>
                    <a:gd name="T23" fmla="*/ 10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9" h="146">
                      <a:moveTo>
                        <a:pt x="195" y="0"/>
                      </a:moveTo>
                      <a:lnTo>
                        <a:pt x="244" y="0"/>
                      </a:lnTo>
                      <a:lnTo>
                        <a:pt x="244" y="50"/>
                      </a:lnTo>
                      <a:moveTo>
                        <a:pt x="244" y="0"/>
                      </a:moveTo>
                      <a:lnTo>
                        <a:pt x="141" y="106"/>
                      </a:lnTo>
                      <a:lnTo>
                        <a:pt x="109" y="106"/>
                      </a:lnTo>
                      <a:moveTo>
                        <a:pt x="0" y="146"/>
                      </a:moveTo>
                      <a:lnTo>
                        <a:pt x="249" y="146"/>
                      </a:lnTo>
                      <a:moveTo>
                        <a:pt x="88" y="106"/>
                      </a:moveTo>
                      <a:lnTo>
                        <a:pt x="54" y="106"/>
                      </a:lnTo>
                      <a:moveTo>
                        <a:pt x="35" y="106"/>
                      </a:moveTo>
                      <a:lnTo>
                        <a:pt x="1" y="106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F6BAF35B-F1C6-47AB-B29C-ED6C9DC63ED7}"/>
                    </a:ext>
                  </a:extLst>
                </p:cNvPr>
                <p:cNvGrpSpPr/>
                <p:nvPr/>
              </p:nvGrpSpPr>
              <p:grpSpPr>
                <a:xfrm>
                  <a:off x="10725498" y="5087603"/>
                  <a:ext cx="498940" cy="424437"/>
                  <a:chOff x="10725498" y="5087603"/>
                  <a:chExt cx="498940" cy="424437"/>
                </a:xfrm>
              </p:grpSpPr>
              <p:sp>
                <p:nvSpPr>
                  <p:cNvPr id="198" name="Rectangle 9">
                    <a:extLst>
                      <a:ext uri="{FF2B5EF4-FFF2-40B4-BE49-F238E27FC236}">
                        <a16:creationId xmlns:a16="http://schemas.microsoft.com/office/drawing/2014/main" id="{C94AE980-EB38-46BD-8FB2-9D3E3E57FD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725498" y="5087603"/>
                    <a:ext cx="498940" cy="424437"/>
                  </a:xfrm>
                  <a:prstGeom prst="rect">
                    <a:avLst/>
                  </a:prstGeom>
                  <a:no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" name="Line 10">
                    <a:extLst>
                      <a:ext uri="{FF2B5EF4-FFF2-40B4-BE49-F238E27FC236}">
                        <a16:creationId xmlns:a16="http://schemas.microsoft.com/office/drawing/2014/main" id="{0CD8DEDD-5B74-45A7-A005-61BFAD569D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725498" y="5202743"/>
                    <a:ext cx="498940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" name="Oval 11">
                    <a:extLst>
                      <a:ext uri="{FF2B5EF4-FFF2-40B4-BE49-F238E27FC236}">
                        <a16:creationId xmlns:a16="http://schemas.microsoft.com/office/drawing/2014/main" id="{DF3C3C4E-8CFF-4176-A7D9-971EDB1653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014477" y="5125983"/>
                    <a:ext cx="38380" cy="38380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1" name="Oval 12">
                    <a:extLst>
                      <a:ext uri="{FF2B5EF4-FFF2-40B4-BE49-F238E27FC236}">
                        <a16:creationId xmlns:a16="http://schemas.microsoft.com/office/drawing/2014/main" id="{F46D44F1-B6E5-4C02-80E4-0FF710690B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070918" y="5125983"/>
                    <a:ext cx="38380" cy="38380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2" name="Oval 13">
                    <a:extLst>
                      <a:ext uri="{FF2B5EF4-FFF2-40B4-BE49-F238E27FC236}">
                        <a16:creationId xmlns:a16="http://schemas.microsoft.com/office/drawing/2014/main" id="{439A2BC6-7F24-4009-A587-F12B6D4516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129617" y="5125983"/>
                    <a:ext cx="38380" cy="38380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238" name="Shape 101">
                <a:extLst>
                  <a:ext uri="{FF2B5EF4-FFF2-40B4-BE49-F238E27FC236}">
                    <a16:creationId xmlns:a16="http://schemas.microsoft.com/office/drawing/2014/main" id="{B2737DD1-7D22-451D-A367-0EDC6532EE0B}"/>
                  </a:ext>
                </a:extLst>
              </p:cNvPr>
              <p:cNvSpPr txBox="1"/>
              <p:nvPr/>
            </p:nvSpPr>
            <p:spPr>
              <a:xfrm>
                <a:off x="9946442" y="4104917"/>
                <a:ext cx="1534447" cy="2778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spAutoFit/>
              </a:bodyPr>
              <a:lstStyle/>
              <a:p>
                <a:pPr marL="0" marR="0" lvl="0" indent="0" algn="ctr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  <a:sym typeface="Calibri"/>
                  </a:rPr>
                  <a:t>Operational reports</a:t>
                </a: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DD3BEF8-F2D3-4A68-9B30-12258C9969AC}"/>
                  </a:ext>
                </a:extLst>
              </p:cNvPr>
              <p:cNvGrpSpPr/>
              <p:nvPr/>
            </p:nvGrpSpPr>
            <p:grpSpPr>
              <a:xfrm>
                <a:off x="10349269" y="3465702"/>
                <a:ext cx="677513" cy="576345"/>
                <a:chOff x="10295202" y="3465702"/>
                <a:chExt cx="677513" cy="576345"/>
              </a:xfrm>
            </p:grpSpPr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2B6089EC-A82E-4D63-94B4-56F7B0236774}"/>
                    </a:ext>
                  </a:extLst>
                </p:cNvPr>
                <p:cNvGrpSpPr/>
                <p:nvPr/>
              </p:nvGrpSpPr>
              <p:grpSpPr>
                <a:xfrm>
                  <a:off x="10295202" y="3465702"/>
                  <a:ext cx="677513" cy="576345"/>
                  <a:chOff x="10725498" y="5087603"/>
                  <a:chExt cx="498940" cy="424437"/>
                </a:xfrm>
              </p:grpSpPr>
              <p:sp>
                <p:nvSpPr>
                  <p:cNvPr id="233" name="Rectangle 9">
                    <a:extLst>
                      <a:ext uri="{FF2B5EF4-FFF2-40B4-BE49-F238E27FC236}">
                        <a16:creationId xmlns:a16="http://schemas.microsoft.com/office/drawing/2014/main" id="{64DF5A8B-8562-43DF-A75F-01BE603054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725498" y="5087603"/>
                    <a:ext cx="498940" cy="424437"/>
                  </a:xfrm>
                  <a:prstGeom prst="rect">
                    <a:avLst/>
                  </a:prstGeom>
                  <a:no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4" name="Line 10">
                    <a:extLst>
                      <a:ext uri="{FF2B5EF4-FFF2-40B4-BE49-F238E27FC236}">
                        <a16:creationId xmlns:a16="http://schemas.microsoft.com/office/drawing/2014/main" id="{55D2C6BD-31EC-43D4-8BD4-3D073D4A0B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725498" y="5202743"/>
                    <a:ext cx="498940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5" name="Oval 11">
                    <a:extLst>
                      <a:ext uri="{FF2B5EF4-FFF2-40B4-BE49-F238E27FC236}">
                        <a16:creationId xmlns:a16="http://schemas.microsoft.com/office/drawing/2014/main" id="{2FB7F8B0-3B91-4436-BCE0-C9174BA3C4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014477" y="5125983"/>
                    <a:ext cx="38380" cy="38380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6" name="Oval 12">
                    <a:extLst>
                      <a:ext uri="{FF2B5EF4-FFF2-40B4-BE49-F238E27FC236}">
                        <a16:creationId xmlns:a16="http://schemas.microsoft.com/office/drawing/2014/main" id="{F482BAFD-6614-47C8-A692-AEF4463D03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070918" y="5125983"/>
                    <a:ext cx="38380" cy="38380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7" name="Oval 13">
                    <a:extLst>
                      <a:ext uri="{FF2B5EF4-FFF2-40B4-BE49-F238E27FC236}">
                        <a16:creationId xmlns:a16="http://schemas.microsoft.com/office/drawing/2014/main" id="{64AAA125-35D5-4E98-8591-D42E305513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129617" y="5125983"/>
                    <a:ext cx="38380" cy="38380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39" name="Rectangle 6">
                  <a:extLst>
                    <a:ext uri="{FF2B5EF4-FFF2-40B4-BE49-F238E27FC236}">
                      <a16:creationId xmlns:a16="http://schemas.microsoft.com/office/drawing/2014/main" id="{E5E9C6B9-DE53-4643-9C4A-7728FC14FA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21830" y="3822836"/>
                  <a:ext cx="52858" cy="175091"/>
                </a:xfrm>
                <a:prstGeom prst="rect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Rectangle 7">
                  <a:extLst>
                    <a:ext uri="{FF2B5EF4-FFF2-40B4-BE49-F238E27FC236}">
                      <a16:creationId xmlns:a16="http://schemas.microsoft.com/office/drawing/2014/main" id="{ACD3FB5E-29BB-4681-A71E-6B9903AD0E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25894" y="3669218"/>
                  <a:ext cx="54510" cy="328709"/>
                </a:xfrm>
                <a:prstGeom prst="rect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Rectangle 8">
                  <a:extLst>
                    <a:ext uri="{FF2B5EF4-FFF2-40B4-BE49-F238E27FC236}">
                      <a16:creationId xmlns:a16="http://schemas.microsoft.com/office/drawing/2014/main" id="{9D3E2615-C536-4356-B157-AC746377EE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31610" y="3736942"/>
                  <a:ext cx="54510" cy="260985"/>
                </a:xfrm>
                <a:prstGeom prst="rect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95611ECB-8432-467F-832C-AF9FA82323EC}"/>
                </a:ext>
              </a:extLst>
            </p:cNvPr>
            <p:cNvSpPr/>
            <p:nvPr/>
          </p:nvSpPr>
          <p:spPr bwMode="auto">
            <a:xfrm>
              <a:off x="9960535" y="1697248"/>
              <a:ext cx="1432897" cy="3077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t" anchorCtr="0">
              <a:spAutoFit/>
            </a:bodyPr>
            <a:lstStyle/>
            <a:p>
              <a:pPr marL="0" marR="0" lvl="0" indent="0" algn="ctr" defTabSz="71059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Intelligence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6F7D452-0040-4DAD-BA87-7BE5B838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>
              <a:lnSpc>
                <a:spcPct val="100000"/>
              </a:lnSpc>
            </a:pPr>
            <a:r>
              <a:rPr lang="en-US" sz="2800" spc="500" dirty="0">
                <a:solidFill>
                  <a:srgbClr val="0078D7"/>
                </a:solidFill>
                <a:latin typeface="Segoe UI Semilight" charset="0"/>
                <a:ea typeface=""/>
                <a:cs typeface="Segoe UI Semilight" charset="0"/>
              </a:rPr>
              <a:t>Big Data &amp; Advanced Analytics at a glance</a:t>
            </a:r>
            <a:endParaRPr lang="en-US" sz="2800" spc="500" dirty="0">
              <a:solidFill>
                <a:srgbClr val="0078D7"/>
              </a:solidFill>
              <a:latin typeface="Segoe UI Semilight" charset="0"/>
              <a:cs typeface="Segoe UI Semilight" charset="0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D3EE901-8B1D-4515-8F43-40D02C09AC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97312" y="3057069"/>
            <a:ext cx="12700" cy="1384913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57DD79A-C5E6-4E07-8EFA-42AB880854A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9957" y="1614888"/>
            <a:ext cx="416196" cy="406286"/>
            <a:chOff x="1759" y="236"/>
            <a:chExt cx="252" cy="246"/>
          </a:xfrm>
          <a:noFill/>
        </p:grpSpPr>
        <p:sp>
          <p:nvSpPr>
            <p:cNvPr id="168" name="Freeform 106">
              <a:extLst>
                <a:ext uri="{FF2B5EF4-FFF2-40B4-BE49-F238E27FC236}">
                  <a16:creationId xmlns:a16="http://schemas.microsoft.com/office/drawing/2014/main" id="{2C21B8F4-D961-4AAE-BD18-A747067D6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" y="236"/>
              <a:ext cx="252" cy="246"/>
            </a:xfrm>
            <a:custGeom>
              <a:avLst/>
              <a:gdLst>
                <a:gd name="T0" fmla="*/ 0 w 252"/>
                <a:gd name="T1" fmla="*/ 0 h 246"/>
                <a:gd name="T2" fmla="*/ 0 w 252"/>
                <a:gd name="T3" fmla="*/ 246 h 246"/>
                <a:gd name="T4" fmla="*/ 252 w 252"/>
                <a:gd name="T5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2" h="246">
                  <a:moveTo>
                    <a:pt x="0" y="0"/>
                  </a:moveTo>
                  <a:lnTo>
                    <a:pt x="0" y="246"/>
                  </a:lnTo>
                  <a:lnTo>
                    <a:pt x="252" y="246"/>
                  </a:ln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1" tIns="36206" rIns="72411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3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32F3A4B-33C1-45CB-A0F0-210E79904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376"/>
              <a:ext cx="32" cy="106"/>
            </a:xfrm>
            <a:prstGeom prst="rect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1" tIns="36206" rIns="72411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3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8761354-A028-4A1B-8B85-CABA5C5B1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283"/>
              <a:ext cx="33" cy="199"/>
            </a:xfrm>
            <a:prstGeom prst="rect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1" tIns="36206" rIns="72411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3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D585D5E-4C4B-4E11-9D00-DE4F413DD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" y="324"/>
              <a:ext cx="33" cy="158"/>
            </a:xfrm>
            <a:prstGeom prst="rect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1" tIns="36206" rIns="72411" bIns="362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3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30693531-66D0-45AA-B0FD-1BDFD5C1056A}"/>
              </a:ext>
            </a:extLst>
          </p:cNvPr>
          <p:cNvSpPr txBox="1"/>
          <p:nvPr/>
        </p:nvSpPr>
        <p:spPr>
          <a:xfrm>
            <a:off x="467317" y="2074518"/>
            <a:ext cx="773288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Business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apps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897BC48-3227-4115-B75F-6883BF73317A}"/>
              </a:ext>
            </a:extLst>
          </p:cNvPr>
          <p:cNvGrpSpPr/>
          <p:nvPr/>
        </p:nvGrpSpPr>
        <p:grpSpPr>
          <a:xfrm>
            <a:off x="2146238" y="2287772"/>
            <a:ext cx="231202" cy="232210"/>
            <a:chOff x="5279190" y="5401430"/>
            <a:chExt cx="1101836" cy="1106637"/>
          </a:xfrm>
        </p:grpSpPr>
        <p:sp>
          <p:nvSpPr>
            <p:cNvPr id="122" name="Freeform: Shape 815">
              <a:extLst>
                <a:ext uri="{FF2B5EF4-FFF2-40B4-BE49-F238E27FC236}">
                  <a16:creationId xmlns:a16="http://schemas.microsoft.com/office/drawing/2014/main" id="{01BD0F51-1A3F-43E4-AC48-CFF2C9E8C28D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Freeform: Shape 816">
              <a:extLst>
                <a:ext uri="{FF2B5EF4-FFF2-40B4-BE49-F238E27FC236}">
                  <a16:creationId xmlns:a16="http://schemas.microsoft.com/office/drawing/2014/main" id="{EEE7910A-EB26-46F9-A48E-7AD7497142E8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Freeform: Shape 817">
              <a:extLst>
                <a:ext uri="{FF2B5EF4-FFF2-40B4-BE49-F238E27FC236}">
                  <a16:creationId xmlns:a16="http://schemas.microsoft.com/office/drawing/2014/main" id="{5939A067-0BC1-4F76-9BFE-9BC592C09A6D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Freeform: Shape 818">
              <a:extLst>
                <a:ext uri="{FF2B5EF4-FFF2-40B4-BE49-F238E27FC236}">
                  <a16:creationId xmlns:a16="http://schemas.microsoft.com/office/drawing/2014/main" id="{0F6D1B4C-5DF2-4346-A194-3D43D4800F1B}"/>
                </a:ext>
              </a:extLst>
            </p:cNvPr>
            <p:cNvSpPr/>
            <p:nvPr/>
          </p:nvSpPr>
          <p:spPr bwMode="auto">
            <a:xfrm>
              <a:off x="5279191" y="5499596"/>
              <a:ext cx="1101835" cy="1008471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126" name="Freeform: Shape 819">
              <a:extLst>
                <a:ext uri="{FF2B5EF4-FFF2-40B4-BE49-F238E27FC236}">
                  <a16:creationId xmlns:a16="http://schemas.microsoft.com/office/drawing/2014/main" id="{9A8C1A94-2668-4A35-91C0-77DA46B7CCB0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CF4A718-DEEA-42A8-98B4-2FBF865A2C02}"/>
              </a:ext>
            </a:extLst>
          </p:cNvPr>
          <p:cNvGrpSpPr/>
          <p:nvPr/>
        </p:nvGrpSpPr>
        <p:grpSpPr>
          <a:xfrm>
            <a:off x="7880661" y="4256641"/>
            <a:ext cx="336024" cy="329990"/>
            <a:chOff x="2549926" y="1227604"/>
            <a:chExt cx="5177116" cy="5084148"/>
          </a:xfrm>
        </p:grpSpPr>
        <p:sp>
          <p:nvSpPr>
            <p:cNvPr id="130" name="Freeform: Shape 821">
              <a:extLst>
                <a:ext uri="{FF2B5EF4-FFF2-40B4-BE49-F238E27FC236}">
                  <a16:creationId xmlns:a16="http://schemas.microsoft.com/office/drawing/2014/main" id="{A65B318A-6090-4EF1-AB51-9F62861083E3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4AF47D1-0876-4616-B3B7-D9F02C6B2266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2C4FDB89-B67C-4C6B-ADC2-16F19F904BCB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58C6DFD-5891-443D-AA58-E77A406A7025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36CF3E6-8A70-4CE5-BF4B-8C6312C36564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EDB9BEAC-440E-471C-B1A6-215773C9EEF6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896F17E-58CE-40F4-B8AB-2041951EEB84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1" name="Cylinder 828">
              <a:extLst>
                <a:ext uri="{FF2B5EF4-FFF2-40B4-BE49-F238E27FC236}">
                  <a16:creationId xmlns:a16="http://schemas.microsoft.com/office/drawing/2014/main" id="{8B3D60E1-1E16-4F9F-99CB-F45A1F6DBEE6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5F9CE2A-AE67-4255-8FCC-BD6DC7AB1B9C}"/>
              </a:ext>
            </a:extLst>
          </p:cNvPr>
          <p:cNvGrpSpPr/>
          <p:nvPr/>
        </p:nvGrpSpPr>
        <p:grpSpPr>
          <a:xfrm>
            <a:off x="3974303" y="3621025"/>
            <a:ext cx="308820" cy="275382"/>
            <a:chOff x="2922017" y="3436258"/>
            <a:chExt cx="1405852" cy="1211942"/>
          </a:xfrm>
        </p:grpSpPr>
        <p:sp>
          <p:nvSpPr>
            <p:cNvPr id="177" name="Hexagon 176">
              <a:extLst>
                <a:ext uri="{FF2B5EF4-FFF2-40B4-BE49-F238E27FC236}">
                  <a16:creationId xmlns:a16="http://schemas.microsoft.com/office/drawing/2014/main" id="{3DD86084-8BAC-4BEE-955F-47B0A90240EC}"/>
                </a:ext>
              </a:extLst>
            </p:cNvPr>
            <p:cNvSpPr/>
            <p:nvPr/>
          </p:nvSpPr>
          <p:spPr bwMode="auto">
            <a:xfrm>
              <a:off x="2922017" y="3436258"/>
              <a:ext cx="1405852" cy="1211942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C28C3048-B948-48E5-A3FC-D2A153713599}"/>
                </a:ext>
              </a:extLst>
            </p:cNvPr>
            <p:cNvGrpSpPr/>
            <p:nvPr/>
          </p:nvGrpSpPr>
          <p:grpSpPr>
            <a:xfrm flipH="1">
              <a:off x="3278165" y="3687836"/>
              <a:ext cx="693555" cy="708785"/>
              <a:chOff x="590959" y="3692672"/>
              <a:chExt cx="693555" cy="708785"/>
            </a:xfrm>
          </p:grpSpPr>
          <p:sp>
            <p:nvSpPr>
              <p:cNvPr id="182" name="Snip Single Corner Rectangle 26">
                <a:extLst>
                  <a:ext uri="{FF2B5EF4-FFF2-40B4-BE49-F238E27FC236}">
                    <a16:creationId xmlns:a16="http://schemas.microsoft.com/office/drawing/2014/main" id="{8F238A17-C9AB-48E1-9288-B5296FE19587}"/>
                  </a:ext>
                </a:extLst>
              </p:cNvPr>
              <p:cNvSpPr/>
              <p:nvPr/>
            </p:nvSpPr>
            <p:spPr bwMode="auto">
              <a:xfrm flipH="1">
                <a:off x="590959" y="3692672"/>
                <a:ext cx="693555" cy="708785"/>
              </a:xfrm>
              <a:prstGeom prst="snip1Rect">
                <a:avLst>
                  <a:gd name="adj" fmla="val 28736"/>
                </a:avLst>
              </a:pr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bold" charset="0"/>
                    <a:ea typeface="Segoe UI Semibold" charset="0"/>
                    <a:cs typeface="Segoe UI Semibold" charset="0"/>
                  </a:rPr>
                  <a:t>10</a:t>
                </a:r>
                <a:b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bold" charset="0"/>
                    <a:ea typeface="Segoe UI Semibold" charset="0"/>
                    <a:cs typeface="Segoe UI Semibold" charset="0"/>
                  </a:rPr>
                  <a:t>01</a:t>
                </a:r>
              </a:p>
            </p:txBody>
          </p:sp>
          <p:sp>
            <p:nvSpPr>
              <p:cNvPr id="184" name="Triangle 27">
                <a:extLst>
                  <a:ext uri="{FF2B5EF4-FFF2-40B4-BE49-F238E27FC236}">
                    <a16:creationId xmlns:a16="http://schemas.microsoft.com/office/drawing/2014/main" id="{C2550049-2B35-4674-BA3D-DC5E93833388}"/>
                  </a:ext>
                </a:extLst>
              </p:cNvPr>
              <p:cNvSpPr/>
              <p:nvPr/>
            </p:nvSpPr>
            <p:spPr bwMode="auto">
              <a:xfrm rot="8100000">
                <a:off x="605734" y="3761863"/>
                <a:ext cx="275229" cy="116186"/>
              </a:xfrm>
              <a:prstGeom prst="triangle">
                <a:avLst/>
              </a:pr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A0E6F24-23F5-43D6-A1F2-A55E118BF181}"/>
              </a:ext>
            </a:extLst>
          </p:cNvPr>
          <p:cNvGrpSpPr/>
          <p:nvPr/>
        </p:nvGrpSpPr>
        <p:grpSpPr>
          <a:xfrm>
            <a:off x="7863840" y="2938103"/>
            <a:ext cx="350996" cy="302532"/>
            <a:chOff x="8376458" y="5925518"/>
            <a:chExt cx="1045926" cy="901512"/>
          </a:xfrm>
        </p:grpSpPr>
        <p:sp>
          <p:nvSpPr>
            <p:cNvPr id="203" name="Star: 4 Points 8">
              <a:extLst>
                <a:ext uri="{FF2B5EF4-FFF2-40B4-BE49-F238E27FC236}">
                  <a16:creationId xmlns:a16="http://schemas.microsoft.com/office/drawing/2014/main" id="{3C4CF94E-29D1-4AAF-8904-424D1E08ACC0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4" name="Star: 4 Points 8">
              <a:extLst>
                <a:ext uri="{FF2B5EF4-FFF2-40B4-BE49-F238E27FC236}">
                  <a16:creationId xmlns:a16="http://schemas.microsoft.com/office/drawing/2014/main" id="{EB14D03C-53B6-4AEA-9D85-C0C4A5968700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4747AA4-2F0B-48D3-ABA4-847E1488BD4E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" name="Oval 9">
              <a:extLst>
                <a:ext uri="{FF2B5EF4-FFF2-40B4-BE49-F238E27FC236}">
                  <a16:creationId xmlns:a16="http://schemas.microsoft.com/office/drawing/2014/main" id="{B10D5F37-DD05-42FE-83BA-BF6A05DD34FE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49B4B3CE-35DC-44A1-9394-C811B17B443D}"/>
              </a:ext>
            </a:extLst>
          </p:cNvPr>
          <p:cNvGrpSpPr/>
          <p:nvPr/>
        </p:nvGrpSpPr>
        <p:grpSpPr>
          <a:xfrm>
            <a:off x="7932840" y="3597095"/>
            <a:ext cx="300771" cy="309224"/>
            <a:chOff x="2776302" y="4657642"/>
            <a:chExt cx="1550488" cy="1594059"/>
          </a:xfrm>
        </p:grpSpPr>
        <p:sp>
          <p:nvSpPr>
            <p:cNvPr id="215" name="Cylinder 812">
              <a:extLst>
                <a:ext uri="{FF2B5EF4-FFF2-40B4-BE49-F238E27FC236}">
                  <a16:creationId xmlns:a16="http://schemas.microsoft.com/office/drawing/2014/main" id="{97C68356-76ED-4307-828B-F8E97423BE48}"/>
                </a:ext>
              </a:extLst>
            </p:cNvPr>
            <p:cNvSpPr/>
            <p:nvPr/>
          </p:nvSpPr>
          <p:spPr bwMode="auto">
            <a:xfrm>
              <a:off x="2776302" y="4657642"/>
              <a:ext cx="1043832" cy="1371349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SQL</a:t>
              </a:r>
            </a:p>
          </p:txBody>
        </p:sp>
        <p:sp>
          <p:nvSpPr>
            <p:cNvPr id="216" name="Freeform 146">
              <a:extLst>
                <a:ext uri="{FF2B5EF4-FFF2-40B4-BE49-F238E27FC236}">
                  <a16:creationId xmlns:a16="http://schemas.microsoft.com/office/drawing/2014/main" id="{CDF4159D-F9A6-4FB6-A04C-CAB107EC8B1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11549" y="5608740"/>
              <a:ext cx="1015241" cy="642961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59ECD34-5349-4A01-8B12-4716D4AD09EF}"/>
              </a:ext>
            </a:extLst>
          </p:cNvPr>
          <p:cNvGrpSpPr/>
          <p:nvPr/>
        </p:nvGrpSpPr>
        <p:grpSpPr>
          <a:xfrm>
            <a:off x="7907732" y="5048860"/>
            <a:ext cx="294692" cy="229438"/>
            <a:chOff x="2062250" y="1828801"/>
            <a:chExt cx="438091" cy="341085"/>
          </a:xfrm>
        </p:grpSpPr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214F52F9-C31C-4581-A7A0-869CE47FABE7}"/>
                </a:ext>
              </a:extLst>
            </p:cNvPr>
            <p:cNvGrpSpPr/>
            <p:nvPr/>
          </p:nvGrpSpPr>
          <p:grpSpPr>
            <a:xfrm>
              <a:off x="2062250" y="1828801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1D9F5E26-DEC6-4861-AE78-6320594614D1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3C48D113-A7EA-46F2-92F1-74F35C5AE3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CC6DBDA0-BE55-451E-AC0A-5F9089758D69}"/>
                </a:ext>
              </a:extLst>
            </p:cNvPr>
            <p:cNvGrpSpPr/>
            <p:nvPr/>
          </p:nvGrpSpPr>
          <p:grpSpPr>
            <a:xfrm>
              <a:off x="2093480" y="2028939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5DF8F080-AEB8-43A1-9E04-5524CC17E710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0B515CC7-3D8D-435E-AD2E-790630E2ED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D6757B6C-E89B-44ED-9280-204CD272AE8B}"/>
                </a:ext>
              </a:extLst>
            </p:cNvPr>
            <p:cNvGrpSpPr/>
            <p:nvPr/>
          </p:nvGrpSpPr>
          <p:grpSpPr>
            <a:xfrm>
              <a:off x="2320274" y="1907031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82A20462-5D81-4B20-9A1E-F90E8324A665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87507D5-9C09-49BB-9D6E-ED4AE035AC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E2484B5-6AEE-43EF-AAE1-E8210FF183F4}"/>
                </a:ext>
              </a:extLst>
            </p:cNvPr>
            <p:cNvGrpSpPr/>
            <p:nvPr/>
          </p:nvGrpSpPr>
          <p:grpSpPr>
            <a:xfrm>
              <a:off x="2129218" y="1891046"/>
              <a:ext cx="303775" cy="247510"/>
              <a:chOff x="2129218" y="1898304"/>
              <a:chExt cx="303775" cy="247510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099C6926-26DD-4125-AA1B-FD0CBB2662D2}"/>
                  </a:ext>
                </a:extLst>
              </p:cNvPr>
              <p:cNvSpPr/>
              <p:nvPr/>
            </p:nvSpPr>
            <p:spPr bwMode="auto">
              <a:xfrm rot="20526251">
                <a:off x="2129218" y="1898304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79989885-6F8B-4CEA-BD32-A8FE79FECE54}"/>
                  </a:ext>
                </a:extLst>
              </p:cNvPr>
              <p:cNvSpPr/>
              <p:nvPr/>
            </p:nvSpPr>
            <p:spPr bwMode="auto">
              <a:xfrm>
                <a:off x="2160192" y="2100347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C24F9069-4069-469C-9A4D-A88F0960CAB1}"/>
                  </a:ext>
                </a:extLst>
              </p:cNvPr>
              <p:cNvSpPr/>
              <p:nvPr/>
            </p:nvSpPr>
            <p:spPr bwMode="auto">
              <a:xfrm rot="19893199">
                <a:off x="2387526" y="1977587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EC37D056-9751-41C1-8B75-2552FDB76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2188" y="1931395"/>
                <a:ext cx="216280" cy="62448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979106BF-BE4E-4D22-B4A6-0141C6DF66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937" y="1942671"/>
                <a:ext cx="23989" cy="157676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88B11CF3-40E4-45F6-81B4-5DB6279BCA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99001" y="2011149"/>
                <a:ext cx="191271" cy="95857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C62A5D0A-5A16-4B10-86C8-A4B018550094}"/>
              </a:ext>
            </a:extLst>
          </p:cNvPr>
          <p:cNvGrpSpPr/>
          <p:nvPr/>
        </p:nvGrpSpPr>
        <p:grpSpPr>
          <a:xfrm>
            <a:off x="2020886" y="4658190"/>
            <a:ext cx="248788" cy="257154"/>
            <a:chOff x="6175919" y="4051028"/>
            <a:chExt cx="248788" cy="257154"/>
          </a:xfrm>
        </p:grpSpPr>
        <p:sp>
          <p:nvSpPr>
            <p:cNvPr id="250" name="Freeform: Shape 526">
              <a:extLst>
                <a:ext uri="{FF2B5EF4-FFF2-40B4-BE49-F238E27FC236}">
                  <a16:creationId xmlns:a16="http://schemas.microsoft.com/office/drawing/2014/main" id="{A7ED6772-FFA1-4345-A3EE-67E7B1DFD61A}"/>
                </a:ext>
              </a:extLst>
            </p:cNvPr>
            <p:cNvSpPr/>
            <p:nvPr/>
          </p:nvSpPr>
          <p:spPr bwMode="auto">
            <a:xfrm>
              <a:off x="6218786" y="4102336"/>
              <a:ext cx="44930" cy="34603"/>
            </a:xfrm>
            <a:custGeom>
              <a:avLst/>
              <a:gdLst>
                <a:gd name="connsiteX0" fmla="*/ 0 w 485816"/>
                <a:gd name="connsiteY0" fmla="*/ 0 h 374153"/>
                <a:gd name="connsiteX1" fmla="*/ 485816 w 485816"/>
                <a:gd name="connsiteY1" fmla="*/ 0 h 374153"/>
                <a:gd name="connsiteX2" fmla="*/ 485816 w 485816"/>
                <a:gd name="connsiteY2" fmla="*/ 374153 h 374153"/>
                <a:gd name="connsiteX3" fmla="*/ 0 w 485816"/>
                <a:gd name="connsiteY3" fmla="*/ 374153 h 374153"/>
                <a:gd name="connsiteX4" fmla="*/ 0 w 485816"/>
                <a:gd name="connsiteY4" fmla="*/ 0 h 37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816" h="374153">
                  <a:moveTo>
                    <a:pt x="0" y="0"/>
                  </a:moveTo>
                  <a:lnTo>
                    <a:pt x="485816" y="0"/>
                  </a:lnTo>
                  <a:lnTo>
                    <a:pt x="485816" y="374153"/>
                  </a:lnTo>
                  <a:lnTo>
                    <a:pt x="0" y="37415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1" name="Freeform: Shape 527">
              <a:extLst>
                <a:ext uri="{FF2B5EF4-FFF2-40B4-BE49-F238E27FC236}">
                  <a16:creationId xmlns:a16="http://schemas.microsoft.com/office/drawing/2014/main" id="{9168C00A-FA61-4768-BD76-63CE2850128D}"/>
                </a:ext>
              </a:extLst>
            </p:cNvPr>
            <p:cNvSpPr/>
            <p:nvPr/>
          </p:nvSpPr>
          <p:spPr bwMode="auto">
            <a:xfrm>
              <a:off x="6288613" y="4132320"/>
              <a:ext cx="44930" cy="34603"/>
            </a:xfrm>
            <a:custGeom>
              <a:avLst/>
              <a:gdLst>
                <a:gd name="connsiteX0" fmla="*/ 0 w 485816"/>
                <a:gd name="connsiteY0" fmla="*/ 0 h 374153"/>
                <a:gd name="connsiteX1" fmla="*/ 485816 w 485816"/>
                <a:gd name="connsiteY1" fmla="*/ 0 h 374153"/>
                <a:gd name="connsiteX2" fmla="*/ 485816 w 485816"/>
                <a:gd name="connsiteY2" fmla="*/ 374153 h 374153"/>
                <a:gd name="connsiteX3" fmla="*/ 0 w 485816"/>
                <a:gd name="connsiteY3" fmla="*/ 374153 h 374153"/>
                <a:gd name="connsiteX4" fmla="*/ 0 w 485816"/>
                <a:gd name="connsiteY4" fmla="*/ 0 h 37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816" h="374153">
                  <a:moveTo>
                    <a:pt x="0" y="0"/>
                  </a:moveTo>
                  <a:lnTo>
                    <a:pt x="485816" y="0"/>
                  </a:lnTo>
                  <a:lnTo>
                    <a:pt x="485816" y="374153"/>
                  </a:lnTo>
                  <a:lnTo>
                    <a:pt x="0" y="37415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3" name="Freeform: Shape 529">
              <a:extLst>
                <a:ext uri="{FF2B5EF4-FFF2-40B4-BE49-F238E27FC236}">
                  <a16:creationId xmlns:a16="http://schemas.microsoft.com/office/drawing/2014/main" id="{378F6618-6B12-4B45-BD73-E0BD8650B7C0}"/>
                </a:ext>
              </a:extLst>
            </p:cNvPr>
            <p:cNvSpPr/>
            <p:nvPr/>
          </p:nvSpPr>
          <p:spPr bwMode="auto">
            <a:xfrm>
              <a:off x="6218786" y="4162303"/>
              <a:ext cx="44930" cy="34603"/>
            </a:xfrm>
            <a:custGeom>
              <a:avLst/>
              <a:gdLst>
                <a:gd name="connsiteX0" fmla="*/ 0 w 485816"/>
                <a:gd name="connsiteY0" fmla="*/ 0 h 374153"/>
                <a:gd name="connsiteX1" fmla="*/ 485816 w 485816"/>
                <a:gd name="connsiteY1" fmla="*/ 0 h 374153"/>
                <a:gd name="connsiteX2" fmla="*/ 485816 w 485816"/>
                <a:gd name="connsiteY2" fmla="*/ 374153 h 374153"/>
                <a:gd name="connsiteX3" fmla="*/ 0 w 485816"/>
                <a:gd name="connsiteY3" fmla="*/ 374153 h 374153"/>
                <a:gd name="connsiteX4" fmla="*/ 0 w 485816"/>
                <a:gd name="connsiteY4" fmla="*/ 0 h 37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816" h="374153">
                  <a:moveTo>
                    <a:pt x="0" y="0"/>
                  </a:moveTo>
                  <a:lnTo>
                    <a:pt x="485816" y="0"/>
                  </a:lnTo>
                  <a:lnTo>
                    <a:pt x="485816" y="374153"/>
                  </a:lnTo>
                  <a:lnTo>
                    <a:pt x="0" y="37415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4" name="Freeform: Shape 530">
              <a:extLst>
                <a:ext uri="{FF2B5EF4-FFF2-40B4-BE49-F238E27FC236}">
                  <a16:creationId xmlns:a16="http://schemas.microsoft.com/office/drawing/2014/main" id="{AA4EDA8B-B55A-4B33-AFE0-7567D323FD32}"/>
                </a:ext>
              </a:extLst>
            </p:cNvPr>
            <p:cNvSpPr/>
            <p:nvPr/>
          </p:nvSpPr>
          <p:spPr bwMode="auto">
            <a:xfrm>
              <a:off x="6358440" y="4162303"/>
              <a:ext cx="44930" cy="34603"/>
            </a:xfrm>
            <a:custGeom>
              <a:avLst/>
              <a:gdLst>
                <a:gd name="connsiteX0" fmla="*/ 0 w 485816"/>
                <a:gd name="connsiteY0" fmla="*/ 0 h 374153"/>
                <a:gd name="connsiteX1" fmla="*/ 485816 w 485816"/>
                <a:gd name="connsiteY1" fmla="*/ 0 h 374153"/>
                <a:gd name="connsiteX2" fmla="*/ 485816 w 485816"/>
                <a:gd name="connsiteY2" fmla="*/ 374153 h 374153"/>
                <a:gd name="connsiteX3" fmla="*/ 0 w 485816"/>
                <a:gd name="connsiteY3" fmla="*/ 374153 h 374153"/>
                <a:gd name="connsiteX4" fmla="*/ 0 w 485816"/>
                <a:gd name="connsiteY4" fmla="*/ 0 h 37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816" h="374153">
                  <a:moveTo>
                    <a:pt x="0" y="0"/>
                  </a:moveTo>
                  <a:lnTo>
                    <a:pt x="485816" y="0"/>
                  </a:lnTo>
                  <a:lnTo>
                    <a:pt x="485816" y="374153"/>
                  </a:lnTo>
                  <a:lnTo>
                    <a:pt x="0" y="37415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5" name="Freeform: Shape 531">
              <a:extLst>
                <a:ext uri="{FF2B5EF4-FFF2-40B4-BE49-F238E27FC236}">
                  <a16:creationId xmlns:a16="http://schemas.microsoft.com/office/drawing/2014/main" id="{1CDBE46B-5A64-46EF-8BD6-7FB6548FD957}"/>
                </a:ext>
              </a:extLst>
            </p:cNvPr>
            <p:cNvSpPr/>
            <p:nvPr/>
          </p:nvSpPr>
          <p:spPr bwMode="auto">
            <a:xfrm>
              <a:off x="6288613" y="4192287"/>
              <a:ext cx="44930" cy="34603"/>
            </a:xfrm>
            <a:custGeom>
              <a:avLst/>
              <a:gdLst>
                <a:gd name="connsiteX0" fmla="*/ 0 w 485816"/>
                <a:gd name="connsiteY0" fmla="*/ 0 h 374153"/>
                <a:gd name="connsiteX1" fmla="*/ 485816 w 485816"/>
                <a:gd name="connsiteY1" fmla="*/ 0 h 374153"/>
                <a:gd name="connsiteX2" fmla="*/ 485816 w 485816"/>
                <a:gd name="connsiteY2" fmla="*/ 374153 h 374153"/>
                <a:gd name="connsiteX3" fmla="*/ 0 w 485816"/>
                <a:gd name="connsiteY3" fmla="*/ 374153 h 374153"/>
                <a:gd name="connsiteX4" fmla="*/ 0 w 485816"/>
                <a:gd name="connsiteY4" fmla="*/ 0 h 37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816" h="374153">
                  <a:moveTo>
                    <a:pt x="0" y="0"/>
                  </a:moveTo>
                  <a:lnTo>
                    <a:pt x="485816" y="0"/>
                  </a:lnTo>
                  <a:lnTo>
                    <a:pt x="485816" y="374153"/>
                  </a:lnTo>
                  <a:lnTo>
                    <a:pt x="0" y="37415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6" name="Freeform: Shape 532">
              <a:extLst>
                <a:ext uri="{FF2B5EF4-FFF2-40B4-BE49-F238E27FC236}">
                  <a16:creationId xmlns:a16="http://schemas.microsoft.com/office/drawing/2014/main" id="{86736F08-776C-45D6-AD4E-38CFBEA5C8C1}"/>
                </a:ext>
              </a:extLst>
            </p:cNvPr>
            <p:cNvSpPr/>
            <p:nvPr/>
          </p:nvSpPr>
          <p:spPr bwMode="auto">
            <a:xfrm>
              <a:off x="6218786" y="4222271"/>
              <a:ext cx="44930" cy="34603"/>
            </a:xfrm>
            <a:custGeom>
              <a:avLst/>
              <a:gdLst>
                <a:gd name="connsiteX0" fmla="*/ 0 w 485816"/>
                <a:gd name="connsiteY0" fmla="*/ 0 h 374153"/>
                <a:gd name="connsiteX1" fmla="*/ 485816 w 485816"/>
                <a:gd name="connsiteY1" fmla="*/ 0 h 374153"/>
                <a:gd name="connsiteX2" fmla="*/ 485816 w 485816"/>
                <a:gd name="connsiteY2" fmla="*/ 374153 h 374153"/>
                <a:gd name="connsiteX3" fmla="*/ 0 w 485816"/>
                <a:gd name="connsiteY3" fmla="*/ 374153 h 374153"/>
                <a:gd name="connsiteX4" fmla="*/ 0 w 485816"/>
                <a:gd name="connsiteY4" fmla="*/ 0 h 37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816" h="374153">
                  <a:moveTo>
                    <a:pt x="0" y="0"/>
                  </a:moveTo>
                  <a:lnTo>
                    <a:pt x="485816" y="0"/>
                  </a:lnTo>
                  <a:lnTo>
                    <a:pt x="485816" y="374153"/>
                  </a:lnTo>
                  <a:lnTo>
                    <a:pt x="0" y="37415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7" name="Freeform: Shape 524">
              <a:extLst>
                <a:ext uri="{FF2B5EF4-FFF2-40B4-BE49-F238E27FC236}">
                  <a16:creationId xmlns:a16="http://schemas.microsoft.com/office/drawing/2014/main" id="{72DB13E8-4BA8-4C0B-BFC4-51126B4C0F0E}"/>
                </a:ext>
              </a:extLst>
            </p:cNvPr>
            <p:cNvSpPr/>
            <p:nvPr/>
          </p:nvSpPr>
          <p:spPr bwMode="auto">
            <a:xfrm>
              <a:off x="6175919" y="4051028"/>
              <a:ext cx="248788" cy="60145"/>
            </a:xfrm>
            <a:custGeom>
              <a:avLst/>
              <a:gdLst>
                <a:gd name="connsiteX0" fmla="*/ 3087278 w 3087278"/>
                <a:gd name="connsiteY0" fmla="*/ 0 h 746355"/>
                <a:gd name="connsiteX1" fmla="*/ 3087278 w 3087278"/>
                <a:gd name="connsiteY1" fmla="*/ 1 h 746355"/>
                <a:gd name="connsiteX2" fmla="*/ 3087278 w 3087278"/>
                <a:gd name="connsiteY2" fmla="*/ 746353 h 746355"/>
                <a:gd name="connsiteX3" fmla="*/ 2683739 w 3087278"/>
                <a:gd name="connsiteY3" fmla="*/ 746353 h 746355"/>
                <a:gd name="connsiteX4" fmla="*/ 2683739 w 3087278"/>
                <a:gd name="connsiteY4" fmla="*/ 403542 h 746355"/>
                <a:gd name="connsiteX5" fmla="*/ 403540 w 3087278"/>
                <a:gd name="connsiteY5" fmla="*/ 403542 h 746355"/>
                <a:gd name="connsiteX6" fmla="*/ 403540 w 3087278"/>
                <a:gd name="connsiteY6" fmla="*/ 746355 h 746355"/>
                <a:gd name="connsiteX7" fmla="*/ 0 w 3087278"/>
                <a:gd name="connsiteY7" fmla="*/ 746355 h 746355"/>
                <a:gd name="connsiteX8" fmla="*/ 0 w 3087278"/>
                <a:gd name="connsiteY8" fmla="*/ 1 h 746355"/>
                <a:gd name="connsiteX9" fmla="*/ 1 w 3087278"/>
                <a:gd name="connsiteY9" fmla="*/ 1 h 746355"/>
                <a:gd name="connsiteX10" fmla="*/ 3087278 w 3087278"/>
                <a:gd name="connsiteY10" fmla="*/ 0 h 746355"/>
                <a:gd name="connsiteX0" fmla="*/ 2683739 w 3087278"/>
                <a:gd name="connsiteY0" fmla="*/ 403542 h 746355"/>
                <a:gd name="connsiteX1" fmla="*/ 403540 w 3087278"/>
                <a:gd name="connsiteY1" fmla="*/ 403542 h 746355"/>
                <a:gd name="connsiteX2" fmla="*/ 403540 w 3087278"/>
                <a:gd name="connsiteY2" fmla="*/ 746355 h 746355"/>
                <a:gd name="connsiteX3" fmla="*/ 0 w 3087278"/>
                <a:gd name="connsiteY3" fmla="*/ 746355 h 746355"/>
                <a:gd name="connsiteX4" fmla="*/ 0 w 3087278"/>
                <a:gd name="connsiteY4" fmla="*/ 1 h 746355"/>
                <a:gd name="connsiteX5" fmla="*/ 1 w 3087278"/>
                <a:gd name="connsiteY5" fmla="*/ 1 h 746355"/>
                <a:gd name="connsiteX6" fmla="*/ 3087278 w 3087278"/>
                <a:gd name="connsiteY6" fmla="*/ 0 h 746355"/>
                <a:gd name="connsiteX7" fmla="*/ 3087278 w 3087278"/>
                <a:gd name="connsiteY7" fmla="*/ 1 h 746355"/>
                <a:gd name="connsiteX8" fmla="*/ 3087278 w 3087278"/>
                <a:gd name="connsiteY8" fmla="*/ 746353 h 746355"/>
                <a:gd name="connsiteX9" fmla="*/ 2683739 w 3087278"/>
                <a:gd name="connsiteY9" fmla="*/ 746353 h 746355"/>
                <a:gd name="connsiteX10" fmla="*/ 2775179 w 3087278"/>
                <a:gd name="connsiteY10" fmla="*/ 494982 h 746355"/>
                <a:gd name="connsiteX0" fmla="*/ 2683739 w 3087278"/>
                <a:gd name="connsiteY0" fmla="*/ 403542 h 746355"/>
                <a:gd name="connsiteX1" fmla="*/ 403540 w 3087278"/>
                <a:gd name="connsiteY1" fmla="*/ 403542 h 746355"/>
                <a:gd name="connsiteX2" fmla="*/ 403540 w 3087278"/>
                <a:gd name="connsiteY2" fmla="*/ 746355 h 746355"/>
                <a:gd name="connsiteX3" fmla="*/ 0 w 3087278"/>
                <a:gd name="connsiteY3" fmla="*/ 746355 h 746355"/>
                <a:gd name="connsiteX4" fmla="*/ 0 w 3087278"/>
                <a:gd name="connsiteY4" fmla="*/ 1 h 746355"/>
                <a:gd name="connsiteX5" fmla="*/ 1 w 3087278"/>
                <a:gd name="connsiteY5" fmla="*/ 1 h 746355"/>
                <a:gd name="connsiteX6" fmla="*/ 3087278 w 3087278"/>
                <a:gd name="connsiteY6" fmla="*/ 0 h 746355"/>
                <a:gd name="connsiteX7" fmla="*/ 3087278 w 3087278"/>
                <a:gd name="connsiteY7" fmla="*/ 1 h 746355"/>
                <a:gd name="connsiteX8" fmla="*/ 3087278 w 3087278"/>
                <a:gd name="connsiteY8" fmla="*/ 746353 h 746355"/>
                <a:gd name="connsiteX9" fmla="*/ 2683739 w 3087278"/>
                <a:gd name="connsiteY9" fmla="*/ 746353 h 746355"/>
                <a:gd name="connsiteX0" fmla="*/ 2683739 w 3087278"/>
                <a:gd name="connsiteY0" fmla="*/ 403542 h 746355"/>
                <a:gd name="connsiteX1" fmla="*/ 403540 w 3087278"/>
                <a:gd name="connsiteY1" fmla="*/ 403542 h 746355"/>
                <a:gd name="connsiteX2" fmla="*/ 403540 w 3087278"/>
                <a:gd name="connsiteY2" fmla="*/ 746355 h 746355"/>
                <a:gd name="connsiteX3" fmla="*/ 0 w 3087278"/>
                <a:gd name="connsiteY3" fmla="*/ 746355 h 746355"/>
                <a:gd name="connsiteX4" fmla="*/ 0 w 3087278"/>
                <a:gd name="connsiteY4" fmla="*/ 1 h 746355"/>
                <a:gd name="connsiteX5" fmla="*/ 1 w 3087278"/>
                <a:gd name="connsiteY5" fmla="*/ 1 h 746355"/>
                <a:gd name="connsiteX6" fmla="*/ 3087278 w 3087278"/>
                <a:gd name="connsiteY6" fmla="*/ 0 h 746355"/>
                <a:gd name="connsiteX7" fmla="*/ 3087278 w 3087278"/>
                <a:gd name="connsiteY7" fmla="*/ 1 h 746355"/>
                <a:gd name="connsiteX8" fmla="*/ 3087278 w 3087278"/>
                <a:gd name="connsiteY8" fmla="*/ 746353 h 746355"/>
                <a:gd name="connsiteX0" fmla="*/ 403540 w 3087278"/>
                <a:gd name="connsiteY0" fmla="*/ 403542 h 746355"/>
                <a:gd name="connsiteX1" fmla="*/ 403540 w 3087278"/>
                <a:gd name="connsiteY1" fmla="*/ 746355 h 746355"/>
                <a:gd name="connsiteX2" fmla="*/ 0 w 3087278"/>
                <a:gd name="connsiteY2" fmla="*/ 746355 h 746355"/>
                <a:gd name="connsiteX3" fmla="*/ 0 w 3087278"/>
                <a:gd name="connsiteY3" fmla="*/ 1 h 746355"/>
                <a:gd name="connsiteX4" fmla="*/ 1 w 3087278"/>
                <a:gd name="connsiteY4" fmla="*/ 1 h 746355"/>
                <a:gd name="connsiteX5" fmla="*/ 3087278 w 3087278"/>
                <a:gd name="connsiteY5" fmla="*/ 0 h 746355"/>
                <a:gd name="connsiteX6" fmla="*/ 3087278 w 3087278"/>
                <a:gd name="connsiteY6" fmla="*/ 1 h 746355"/>
                <a:gd name="connsiteX7" fmla="*/ 3087278 w 3087278"/>
                <a:gd name="connsiteY7" fmla="*/ 746353 h 746355"/>
                <a:gd name="connsiteX0" fmla="*/ 403540 w 3087278"/>
                <a:gd name="connsiteY0" fmla="*/ 746355 h 746355"/>
                <a:gd name="connsiteX1" fmla="*/ 0 w 3087278"/>
                <a:gd name="connsiteY1" fmla="*/ 746355 h 746355"/>
                <a:gd name="connsiteX2" fmla="*/ 0 w 3087278"/>
                <a:gd name="connsiteY2" fmla="*/ 1 h 746355"/>
                <a:gd name="connsiteX3" fmla="*/ 1 w 3087278"/>
                <a:gd name="connsiteY3" fmla="*/ 1 h 746355"/>
                <a:gd name="connsiteX4" fmla="*/ 3087278 w 3087278"/>
                <a:gd name="connsiteY4" fmla="*/ 0 h 746355"/>
                <a:gd name="connsiteX5" fmla="*/ 3087278 w 3087278"/>
                <a:gd name="connsiteY5" fmla="*/ 1 h 746355"/>
                <a:gd name="connsiteX6" fmla="*/ 3087278 w 3087278"/>
                <a:gd name="connsiteY6" fmla="*/ 746353 h 746355"/>
                <a:gd name="connsiteX0" fmla="*/ 0 w 3087278"/>
                <a:gd name="connsiteY0" fmla="*/ 746355 h 746355"/>
                <a:gd name="connsiteX1" fmla="*/ 0 w 3087278"/>
                <a:gd name="connsiteY1" fmla="*/ 1 h 746355"/>
                <a:gd name="connsiteX2" fmla="*/ 1 w 3087278"/>
                <a:gd name="connsiteY2" fmla="*/ 1 h 746355"/>
                <a:gd name="connsiteX3" fmla="*/ 3087278 w 3087278"/>
                <a:gd name="connsiteY3" fmla="*/ 0 h 746355"/>
                <a:gd name="connsiteX4" fmla="*/ 3087278 w 3087278"/>
                <a:gd name="connsiteY4" fmla="*/ 1 h 746355"/>
                <a:gd name="connsiteX5" fmla="*/ 3087278 w 3087278"/>
                <a:gd name="connsiteY5" fmla="*/ 746353 h 74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7278" h="746355">
                  <a:moveTo>
                    <a:pt x="0" y="746355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3087278" y="0"/>
                  </a:lnTo>
                  <a:lnTo>
                    <a:pt x="3087278" y="1"/>
                  </a:lnTo>
                  <a:lnTo>
                    <a:pt x="3087278" y="746353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9" name="Freeform: Shape 533">
              <a:extLst>
                <a:ext uri="{FF2B5EF4-FFF2-40B4-BE49-F238E27FC236}">
                  <a16:creationId xmlns:a16="http://schemas.microsoft.com/office/drawing/2014/main" id="{6FAAEB38-1056-470F-95CC-241CA54FD3CB}"/>
                </a:ext>
              </a:extLst>
            </p:cNvPr>
            <p:cNvSpPr/>
            <p:nvPr/>
          </p:nvSpPr>
          <p:spPr bwMode="auto">
            <a:xfrm>
              <a:off x="6175919" y="4248037"/>
              <a:ext cx="248788" cy="60145"/>
            </a:xfrm>
            <a:custGeom>
              <a:avLst/>
              <a:gdLst>
                <a:gd name="connsiteX0" fmla="*/ 2683739 w 3087278"/>
                <a:gd name="connsiteY0" fmla="*/ 0 h 746354"/>
                <a:gd name="connsiteX1" fmla="*/ 3087278 w 3087278"/>
                <a:gd name="connsiteY1" fmla="*/ 0 h 746354"/>
                <a:gd name="connsiteX2" fmla="*/ 3087278 w 3087278"/>
                <a:gd name="connsiteY2" fmla="*/ 746353 h 746354"/>
                <a:gd name="connsiteX3" fmla="*/ 3087277 w 3087278"/>
                <a:gd name="connsiteY3" fmla="*/ 746353 h 746354"/>
                <a:gd name="connsiteX4" fmla="*/ 0 w 3087278"/>
                <a:gd name="connsiteY4" fmla="*/ 746354 h 746354"/>
                <a:gd name="connsiteX5" fmla="*/ 0 w 3087278"/>
                <a:gd name="connsiteY5" fmla="*/ 746353 h 746354"/>
                <a:gd name="connsiteX6" fmla="*/ 0 w 3087278"/>
                <a:gd name="connsiteY6" fmla="*/ 1 h 746354"/>
                <a:gd name="connsiteX7" fmla="*/ 403540 w 3087278"/>
                <a:gd name="connsiteY7" fmla="*/ 1 h 746354"/>
                <a:gd name="connsiteX8" fmla="*/ 403540 w 3087278"/>
                <a:gd name="connsiteY8" fmla="*/ 342813 h 746354"/>
                <a:gd name="connsiteX9" fmla="*/ 2683739 w 3087278"/>
                <a:gd name="connsiteY9" fmla="*/ 342813 h 746354"/>
                <a:gd name="connsiteX10" fmla="*/ 2683739 w 3087278"/>
                <a:gd name="connsiteY10" fmla="*/ 0 h 746354"/>
                <a:gd name="connsiteX0" fmla="*/ 403540 w 3087278"/>
                <a:gd name="connsiteY0" fmla="*/ 342813 h 746354"/>
                <a:gd name="connsiteX1" fmla="*/ 2683739 w 3087278"/>
                <a:gd name="connsiteY1" fmla="*/ 342813 h 746354"/>
                <a:gd name="connsiteX2" fmla="*/ 2683739 w 3087278"/>
                <a:gd name="connsiteY2" fmla="*/ 0 h 746354"/>
                <a:gd name="connsiteX3" fmla="*/ 3087278 w 3087278"/>
                <a:gd name="connsiteY3" fmla="*/ 0 h 746354"/>
                <a:gd name="connsiteX4" fmla="*/ 3087278 w 3087278"/>
                <a:gd name="connsiteY4" fmla="*/ 746353 h 746354"/>
                <a:gd name="connsiteX5" fmla="*/ 3087277 w 3087278"/>
                <a:gd name="connsiteY5" fmla="*/ 746353 h 746354"/>
                <a:gd name="connsiteX6" fmla="*/ 0 w 3087278"/>
                <a:gd name="connsiteY6" fmla="*/ 746354 h 746354"/>
                <a:gd name="connsiteX7" fmla="*/ 0 w 3087278"/>
                <a:gd name="connsiteY7" fmla="*/ 746353 h 746354"/>
                <a:gd name="connsiteX8" fmla="*/ 0 w 3087278"/>
                <a:gd name="connsiteY8" fmla="*/ 1 h 746354"/>
                <a:gd name="connsiteX9" fmla="*/ 403540 w 3087278"/>
                <a:gd name="connsiteY9" fmla="*/ 1 h 746354"/>
                <a:gd name="connsiteX10" fmla="*/ 494980 w 3087278"/>
                <a:gd name="connsiteY10" fmla="*/ 434253 h 746354"/>
                <a:gd name="connsiteX0" fmla="*/ 403540 w 3087278"/>
                <a:gd name="connsiteY0" fmla="*/ 342813 h 746354"/>
                <a:gd name="connsiteX1" fmla="*/ 2683739 w 3087278"/>
                <a:gd name="connsiteY1" fmla="*/ 342813 h 746354"/>
                <a:gd name="connsiteX2" fmla="*/ 2683739 w 3087278"/>
                <a:gd name="connsiteY2" fmla="*/ 0 h 746354"/>
                <a:gd name="connsiteX3" fmla="*/ 3087278 w 3087278"/>
                <a:gd name="connsiteY3" fmla="*/ 0 h 746354"/>
                <a:gd name="connsiteX4" fmla="*/ 3087278 w 3087278"/>
                <a:gd name="connsiteY4" fmla="*/ 746353 h 746354"/>
                <a:gd name="connsiteX5" fmla="*/ 3087277 w 3087278"/>
                <a:gd name="connsiteY5" fmla="*/ 746353 h 746354"/>
                <a:gd name="connsiteX6" fmla="*/ 0 w 3087278"/>
                <a:gd name="connsiteY6" fmla="*/ 746354 h 746354"/>
                <a:gd name="connsiteX7" fmla="*/ 0 w 3087278"/>
                <a:gd name="connsiteY7" fmla="*/ 746353 h 746354"/>
                <a:gd name="connsiteX8" fmla="*/ 0 w 3087278"/>
                <a:gd name="connsiteY8" fmla="*/ 1 h 746354"/>
                <a:gd name="connsiteX9" fmla="*/ 403540 w 3087278"/>
                <a:gd name="connsiteY9" fmla="*/ 1 h 746354"/>
                <a:gd name="connsiteX0" fmla="*/ 2683739 w 3087278"/>
                <a:gd name="connsiteY0" fmla="*/ 342813 h 746354"/>
                <a:gd name="connsiteX1" fmla="*/ 2683739 w 3087278"/>
                <a:gd name="connsiteY1" fmla="*/ 0 h 746354"/>
                <a:gd name="connsiteX2" fmla="*/ 3087278 w 3087278"/>
                <a:gd name="connsiteY2" fmla="*/ 0 h 746354"/>
                <a:gd name="connsiteX3" fmla="*/ 3087278 w 3087278"/>
                <a:gd name="connsiteY3" fmla="*/ 746353 h 746354"/>
                <a:gd name="connsiteX4" fmla="*/ 3087277 w 3087278"/>
                <a:gd name="connsiteY4" fmla="*/ 746353 h 746354"/>
                <a:gd name="connsiteX5" fmla="*/ 0 w 3087278"/>
                <a:gd name="connsiteY5" fmla="*/ 746354 h 746354"/>
                <a:gd name="connsiteX6" fmla="*/ 0 w 3087278"/>
                <a:gd name="connsiteY6" fmla="*/ 746353 h 746354"/>
                <a:gd name="connsiteX7" fmla="*/ 0 w 3087278"/>
                <a:gd name="connsiteY7" fmla="*/ 1 h 746354"/>
                <a:gd name="connsiteX8" fmla="*/ 403540 w 3087278"/>
                <a:gd name="connsiteY8" fmla="*/ 1 h 746354"/>
                <a:gd name="connsiteX0" fmla="*/ 2683739 w 3087278"/>
                <a:gd name="connsiteY0" fmla="*/ 342813 h 746354"/>
                <a:gd name="connsiteX1" fmla="*/ 2683739 w 3087278"/>
                <a:gd name="connsiteY1" fmla="*/ 0 h 746354"/>
                <a:gd name="connsiteX2" fmla="*/ 3087278 w 3087278"/>
                <a:gd name="connsiteY2" fmla="*/ 0 h 746354"/>
                <a:gd name="connsiteX3" fmla="*/ 3087278 w 3087278"/>
                <a:gd name="connsiteY3" fmla="*/ 746353 h 746354"/>
                <a:gd name="connsiteX4" fmla="*/ 3087277 w 3087278"/>
                <a:gd name="connsiteY4" fmla="*/ 746353 h 746354"/>
                <a:gd name="connsiteX5" fmla="*/ 0 w 3087278"/>
                <a:gd name="connsiteY5" fmla="*/ 746354 h 746354"/>
                <a:gd name="connsiteX6" fmla="*/ 0 w 3087278"/>
                <a:gd name="connsiteY6" fmla="*/ 746353 h 746354"/>
                <a:gd name="connsiteX7" fmla="*/ 0 w 3087278"/>
                <a:gd name="connsiteY7" fmla="*/ 1 h 746354"/>
                <a:gd name="connsiteX0" fmla="*/ 2683739 w 3087278"/>
                <a:gd name="connsiteY0" fmla="*/ 0 h 746354"/>
                <a:gd name="connsiteX1" fmla="*/ 3087278 w 3087278"/>
                <a:gd name="connsiteY1" fmla="*/ 0 h 746354"/>
                <a:gd name="connsiteX2" fmla="*/ 3087278 w 3087278"/>
                <a:gd name="connsiteY2" fmla="*/ 746353 h 746354"/>
                <a:gd name="connsiteX3" fmla="*/ 3087277 w 3087278"/>
                <a:gd name="connsiteY3" fmla="*/ 746353 h 746354"/>
                <a:gd name="connsiteX4" fmla="*/ 0 w 3087278"/>
                <a:gd name="connsiteY4" fmla="*/ 746354 h 746354"/>
                <a:gd name="connsiteX5" fmla="*/ 0 w 3087278"/>
                <a:gd name="connsiteY5" fmla="*/ 746353 h 746354"/>
                <a:gd name="connsiteX6" fmla="*/ 0 w 3087278"/>
                <a:gd name="connsiteY6" fmla="*/ 1 h 746354"/>
                <a:gd name="connsiteX0" fmla="*/ 3087278 w 3087278"/>
                <a:gd name="connsiteY0" fmla="*/ 0 h 746354"/>
                <a:gd name="connsiteX1" fmla="*/ 3087278 w 3087278"/>
                <a:gd name="connsiteY1" fmla="*/ 746353 h 746354"/>
                <a:gd name="connsiteX2" fmla="*/ 3087277 w 3087278"/>
                <a:gd name="connsiteY2" fmla="*/ 746353 h 746354"/>
                <a:gd name="connsiteX3" fmla="*/ 0 w 3087278"/>
                <a:gd name="connsiteY3" fmla="*/ 746354 h 746354"/>
                <a:gd name="connsiteX4" fmla="*/ 0 w 3087278"/>
                <a:gd name="connsiteY4" fmla="*/ 746353 h 746354"/>
                <a:gd name="connsiteX5" fmla="*/ 0 w 3087278"/>
                <a:gd name="connsiteY5" fmla="*/ 1 h 74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7278" h="746354">
                  <a:moveTo>
                    <a:pt x="3087278" y="0"/>
                  </a:moveTo>
                  <a:lnTo>
                    <a:pt x="3087278" y="746353"/>
                  </a:lnTo>
                  <a:lnTo>
                    <a:pt x="3087277" y="746353"/>
                  </a:lnTo>
                  <a:lnTo>
                    <a:pt x="0" y="746354"/>
                  </a:lnTo>
                  <a:lnTo>
                    <a:pt x="0" y="746353"/>
                  </a:lnTo>
                  <a:lnTo>
                    <a:pt x="0" y="1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61" name="Rectangle 260"/>
          <p:cNvSpPr/>
          <p:nvPr/>
        </p:nvSpPr>
        <p:spPr>
          <a:xfrm>
            <a:off x="2248716" y="3609444"/>
            <a:ext cx="8605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Kafka</a:t>
            </a:r>
          </a:p>
        </p:txBody>
      </p:sp>
      <p:grpSp>
        <p:nvGrpSpPr>
          <p:cNvPr id="263" name="Group 262"/>
          <p:cNvGrpSpPr/>
          <p:nvPr/>
        </p:nvGrpSpPr>
        <p:grpSpPr>
          <a:xfrm>
            <a:off x="2089617" y="3585906"/>
            <a:ext cx="171386" cy="291150"/>
            <a:chOff x="10668000" y="1393825"/>
            <a:chExt cx="527050" cy="895350"/>
          </a:xfrm>
        </p:grpSpPr>
        <p:sp>
          <p:nvSpPr>
            <p:cNvPr id="265" name="Oval 264"/>
            <p:cNvSpPr/>
            <p:nvPr/>
          </p:nvSpPr>
          <p:spPr bwMode="auto">
            <a:xfrm>
              <a:off x="10690225" y="139382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7" name="Oval 266"/>
            <p:cNvSpPr/>
            <p:nvPr/>
          </p:nvSpPr>
          <p:spPr bwMode="auto">
            <a:xfrm>
              <a:off x="10690225" y="208597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8" name="Oval 267"/>
            <p:cNvSpPr/>
            <p:nvPr/>
          </p:nvSpPr>
          <p:spPr bwMode="auto">
            <a:xfrm>
              <a:off x="10991850" y="1911350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9" name="Oval 268"/>
            <p:cNvSpPr/>
            <p:nvPr/>
          </p:nvSpPr>
          <p:spPr bwMode="auto">
            <a:xfrm>
              <a:off x="10991850" y="156527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0" name="Oval 269"/>
            <p:cNvSpPr/>
            <p:nvPr/>
          </p:nvSpPr>
          <p:spPr bwMode="auto">
            <a:xfrm>
              <a:off x="10668000" y="1717675"/>
              <a:ext cx="247650" cy="2476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1" name="Straight Connector 270"/>
            <p:cNvCxnSpPr/>
            <p:nvPr/>
          </p:nvCxnSpPr>
          <p:spPr>
            <a:xfrm>
              <a:off x="10791825" y="1597025"/>
              <a:ext cx="0" cy="12065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>
              <a:off x="10791825" y="1966190"/>
              <a:ext cx="0" cy="12065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H="1">
              <a:off x="10895906" y="1717148"/>
              <a:ext cx="109141" cy="61417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>
              <a:off x="10905558" y="1903102"/>
              <a:ext cx="101228" cy="56965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Graphic 8" descr="Gears">
            <a:extLst>
              <a:ext uri="{FF2B5EF4-FFF2-40B4-BE49-F238E27FC236}">
                <a16:creationId xmlns:a16="http://schemas.microsoft.com/office/drawing/2014/main" id="{A982612A-8544-4616-AD27-E295720C7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7987" y="3517736"/>
            <a:ext cx="447063" cy="447063"/>
          </a:xfrm>
          <a:prstGeom prst="rect">
            <a:avLst/>
          </a:prstGeom>
        </p:spPr>
      </p:pic>
      <p:grpSp>
        <p:nvGrpSpPr>
          <p:cNvPr id="208" name="Group 11">
            <a:extLst>
              <a:ext uri="{FF2B5EF4-FFF2-40B4-BE49-F238E27FC236}">
                <a16:creationId xmlns:a16="http://schemas.microsoft.com/office/drawing/2014/main" id="{80D4BD31-643D-4C8C-8BE9-C522C5C8BFC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80509" y="4690365"/>
            <a:ext cx="215115" cy="234323"/>
            <a:chOff x="3861" y="4291602"/>
            <a:chExt cx="112" cy="244433"/>
          </a:xfrm>
        </p:grpSpPr>
        <p:sp>
          <p:nvSpPr>
            <p:cNvPr id="209" name="Freeform 12">
              <a:extLst>
                <a:ext uri="{FF2B5EF4-FFF2-40B4-BE49-F238E27FC236}">
                  <a16:creationId xmlns:a16="http://schemas.microsoft.com/office/drawing/2014/main" id="{C510F963-63DC-4E37-A7E4-87995035F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1" y="4291602"/>
              <a:ext cx="112" cy="244433"/>
            </a:xfrm>
            <a:custGeom>
              <a:avLst/>
              <a:gdLst>
                <a:gd name="T0" fmla="*/ 24 w 80"/>
                <a:gd name="T1" fmla="*/ 36 h 88"/>
                <a:gd name="T2" fmla="*/ 4 w 80"/>
                <a:gd name="T3" fmla="*/ 74 h 88"/>
                <a:gd name="T4" fmla="*/ 12 w 80"/>
                <a:gd name="T5" fmla="*/ 88 h 88"/>
                <a:gd name="T6" fmla="*/ 68 w 80"/>
                <a:gd name="T7" fmla="*/ 88 h 88"/>
                <a:gd name="T8" fmla="*/ 76 w 80"/>
                <a:gd name="T9" fmla="*/ 74 h 88"/>
                <a:gd name="T10" fmla="*/ 56 w 80"/>
                <a:gd name="T11" fmla="*/ 36 h 88"/>
                <a:gd name="T12" fmla="*/ 56 w 80"/>
                <a:gd name="T13" fmla="*/ 0 h 88"/>
                <a:gd name="T14" fmla="*/ 24 w 80"/>
                <a:gd name="T15" fmla="*/ 0 h 88"/>
                <a:gd name="T16" fmla="*/ 24 w 80"/>
                <a:gd name="T17" fmla="*/ 3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88">
                  <a:moveTo>
                    <a:pt x="24" y="36"/>
                  </a:moveTo>
                  <a:cubicBezTo>
                    <a:pt x="4" y="74"/>
                    <a:pt x="4" y="74"/>
                    <a:pt x="4" y="74"/>
                  </a:cubicBezTo>
                  <a:cubicBezTo>
                    <a:pt x="0" y="80"/>
                    <a:pt x="5" y="88"/>
                    <a:pt x="12" y="88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75" y="88"/>
                    <a:pt x="80" y="80"/>
                    <a:pt x="76" y="7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36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12" name="Line 13">
              <a:extLst>
                <a:ext uri="{FF2B5EF4-FFF2-40B4-BE49-F238E27FC236}">
                  <a16:creationId xmlns:a16="http://schemas.microsoft.com/office/drawing/2014/main" id="{BE72AFEB-8F89-4A03-B20A-C18C28F676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4" y="4469918"/>
              <a:ext cx="84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13" name="Line 14">
              <a:extLst>
                <a:ext uri="{FF2B5EF4-FFF2-40B4-BE49-F238E27FC236}">
                  <a16:creationId xmlns:a16="http://schemas.microsoft.com/office/drawing/2014/main" id="{A0597469-5FEB-4766-BEB0-C5675E7331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" y="4335680"/>
              <a:ext cx="16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43" name="Line 15">
              <a:extLst>
                <a:ext uri="{FF2B5EF4-FFF2-40B4-BE49-F238E27FC236}">
                  <a16:creationId xmlns:a16="http://schemas.microsoft.com/office/drawing/2014/main" id="{52622AA2-2972-4B51-BCEC-F1C9B3D428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" y="4379758"/>
              <a:ext cx="16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75" name="Line 16">
              <a:extLst>
                <a:ext uri="{FF2B5EF4-FFF2-40B4-BE49-F238E27FC236}">
                  <a16:creationId xmlns:a16="http://schemas.microsoft.com/office/drawing/2014/main" id="{63059627-DA07-43A3-B996-9F93AEF853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" y="4425840"/>
              <a:ext cx="25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76" name="Line 17">
              <a:extLst>
                <a:ext uri="{FF2B5EF4-FFF2-40B4-BE49-F238E27FC236}">
                  <a16:creationId xmlns:a16="http://schemas.microsoft.com/office/drawing/2014/main" id="{EB7F23CE-1FC9-43FA-B246-F2EB088337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3" y="4291602"/>
              <a:ext cx="68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83888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F267B9-90DE-442D-9A67-7ECCDB1897B7}"/>
              </a:ext>
            </a:extLst>
          </p:cNvPr>
          <p:cNvSpPr/>
          <p:nvPr/>
        </p:nvSpPr>
        <p:spPr bwMode="auto">
          <a:xfrm>
            <a:off x="1478756" y="3067557"/>
            <a:ext cx="6272534" cy="64633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Engage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Microsoft </a:t>
            </a:r>
            <a:r>
              <a:rPr lang="en-US" dirty="0">
                <a:solidFill>
                  <a:srgbClr val="505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EDU Team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for a workshop to help identify high impact scenarios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FEE0C3-C357-4902-B4AB-438951B0C4F4}"/>
              </a:ext>
            </a:extLst>
          </p:cNvPr>
          <p:cNvSpPr/>
          <p:nvPr/>
        </p:nvSpPr>
        <p:spPr bwMode="auto">
          <a:xfrm>
            <a:off x="346452" y="2945032"/>
            <a:ext cx="891382" cy="891382"/>
          </a:xfrm>
          <a:prstGeom prst="ellipse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FCE9203A-DCE4-457C-BE5A-8BFEE598E1DE}"/>
              </a:ext>
            </a:extLst>
          </p:cNvPr>
          <p:cNvSpPr>
            <a:spLocks noEditPoints="1"/>
          </p:cNvSpPr>
          <p:nvPr/>
        </p:nvSpPr>
        <p:spPr bwMode="auto">
          <a:xfrm>
            <a:off x="587374" y="3217620"/>
            <a:ext cx="409538" cy="346206"/>
          </a:xfrm>
          <a:custGeom>
            <a:avLst/>
            <a:gdLst>
              <a:gd name="T0" fmla="*/ 110 w 349"/>
              <a:gd name="T1" fmla="*/ 142 h 296"/>
              <a:gd name="T2" fmla="*/ 174 w 349"/>
              <a:gd name="T3" fmla="*/ 78 h 296"/>
              <a:gd name="T4" fmla="*/ 238 w 349"/>
              <a:gd name="T5" fmla="*/ 142 h 296"/>
              <a:gd name="T6" fmla="*/ 174 w 349"/>
              <a:gd name="T7" fmla="*/ 206 h 296"/>
              <a:gd name="T8" fmla="*/ 110 w 349"/>
              <a:gd name="T9" fmla="*/ 142 h 296"/>
              <a:gd name="T10" fmla="*/ 264 w 349"/>
              <a:gd name="T11" fmla="*/ 296 h 296"/>
              <a:gd name="T12" fmla="*/ 174 w 349"/>
              <a:gd name="T13" fmla="*/ 207 h 296"/>
              <a:gd name="T14" fmla="*/ 85 w 349"/>
              <a:gd name="T15" fmla="*/ 296 h 296"/>
              <a:gd name="T16" fmla="*/ 56 w 349"/>
              <a:gd name="T17" fmla="*/ 80 h 296"/>
              <a:gd name="T18" fmla="*/ 96 w 349"/>
              <a:gd name="T19" fmla="*/ 40 h 296"/>
              <a:gd name="T20" fmla="*/ 56 w 349"/>
              <a:gd name="T21" fmla="*/ 0 h 296"/>
              <a:gd name="T22" fmla="*/ 16 w 349"/>
              <a:gd name="T23" fmla="*/ 40 h 296"/>
              <a:gd name="T24" fmla="*/ 56 w 349"/>
              <a:gd name="T25" fmla="*/ 80 h 296"/>
              <a:gd name="T26" fmla="*/ 111 w 349"/>
              <a:gd name="T27" fmla="*/ 136 h 296"/>
              <a:gd name="T28" fmla="*/ 56 w 349"/>
              <a:gd name="T29" fmla="*/ 81 h 296"/>
              <a:gd name="T30" fmla="*/ 0 w 349"/>
              <a:gd name="T31" fmla="*/ 136 h 296"/>
              <a:gd name="T32" fmla="*/ 293 w 349"/>
              <a:gd name="T33" fmla="*/ 80 h 296"/>
              <a:gd name="T34" fmla="*/ 333 w 349"/>
              <a:gd name="T35" fmla="*/ 40 h 296"/>
              <a:gd name="T36" fmla="*/ 293 w 349"/>
              <a:gd name="T37" fmla="*/ 0 h 296"/>
              <a:gd name="T38" fmla="*/ 253 w 349"/>
              <a:gd name="T39" fmla="*/ 40 h 296"/>
              <a:gd name="T40" fmla="*/ 293 w 349"/>
              <a:gd name="T41" fmla="*/ 80 h 296"/>
              <a:gd name="T42" fmla="*/ 349 w 349"/>
              <a:gd name="T43" fmla="*/ 136 h 296"/>
              <a:gd name="T44" fmla="*/ 293 w 349"/>
              <a:gd name="T45" fmla="*/ 81 h 296"/>
              <a:gd name="T46" fmla="*/ 237 w 349"/>
              <a:gd name="T47" fmla="*/ 136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9" h="296">
                <a:moveTo>
                  <a:pt x="110" y="142"/>
                </a:moveTo>
                <a:cubicBezTo>
                  <a:pt x="110" y="107"/>
                  <a:pt x="139" y="78"/>
                  <a:pt x="174" y="78"/>
                </a:cubicBezTo>
                <a:cubicBezTo>
                  <a:pt x="210" y="78"/>
                  <a:pt x="238" y="107"/>
                  <a:pt x="238" y="142"/>
                </a:cubicBezTo>
                <a:cubicBezTo>
                  <a:pt x="238" y="177"/>
                  <a:pt x="210" y="206"/>
                  <a:pt x="174" y="206"/>
                </a:cubicBezTo>
                <a:cubicBezTo>
                  <a:pt x="139" y="206"/>
                  <a:pt x="110" y="177"/>
                  <a:pt x="110" y="142"/>
                </a:cubicBezTo>
                <a:close/>
                <a:moveTo>
                  <a:pt x="264" y="296"/>
                </a:moveTo>
                <a:cubicBezTo>
                  <a:pt x="264" y="247"/>
                  <a:pt x="224" y="207"/>
                  <a:pt x="174" y="207"/>
                </a:cubicBezTo>
                <a:cubicBezTo>
                  <a:pt x="125" y="207"/>
                  <a:pt x="85" y="247"/>
                  <a:pt x="85" y="296"/>
                </a:cubicBezTo>
                <a:moveTo>
                  <a:pt x="56" y="80"/>
                </a:moveTo>
                <a:cubicBezTo>
                  <a:pt x="78" y="80"/>
                  <a:pt x="96" y="62"/>
                  <a:pt x="96" y="40"/>
                </a:cubicBezTo>
                <a:cubicBezTo>
                  <a:pt x="96" y="18"/>
                  <a:pt x="78" y="0"/>
                  <a:pt x="56" y="0"/>
                </a:cubicBezTo>
                <a:cubicBezTo>
                  <a:pt x="34" y="0"/>
                  <a:pt x="16" y="18"/>
                  <a:pt x="16" y="40"/>
                </a:cubicBezTo>
                <a:cubicBezTo>
                  <a:pt x="16" y="62"/>
                  <a:pt x="34" y="80"/>
                  <a:pt x="56" y="80"/>
                </a:cubicBezTo>
                <a:close/>
                <a:moveTo>
                  <a:pt x="111" y="136"/>
                </a:moveTo>
                <a:cubicBezTo>
                  <a:pt x="111" y="106"/>
                  <a:pt x="86" y="81"/>
                  <a:pt x="56" y="81"/>
                </a:cubicBezTo>
                <a:cubicBezTo>
                  <a:pt x="25" y="81"/>
                  <a:pt x="0" y="106"/>
                  <a:pt x="0" y="136"/>
                </a:cubicBezTo>
                <a:moveTo>
                  <a:pt x="293" y="80"/>
                </a:moveTo>
                <a:cubicBezTo>
                  <a:pt x="315" y="80"/>
                  <a:pt x="333" y="62"/>
                  <a:pt x="333" y="40"/>
                </a:cubicBezTo>
                <a:cubicBezTo>
                  <a:pt x="333" y="18"/>
                  <a:pt x="315" y="0"/>
                  <a:pt x="293" y="0"/>
                </a:cubicBezTo>
                <a:cubicBezTo>
                  <a:pt x="271" y="0"/>
                  <a:pt x="253" y="18"/>
                  <a:pt x="253" y="40"/>
                </a:cubicBezTo>
                <a:cubicBezTo>
                  <a:pt x="253" y="62"/>
                  <a:pt x="271" y="80"/>
                  <a:pt x="293" y="80"/>
                </a:cubicBezTo>
                <a:close/>
                <a:moveTo>
                  <a:pt x="349" y="136"/>
                </a:moveTo>
                <a:cubicBezTo>
                  <a:pt x="349" y="106"/>
                  <a:pt x="324" y="81"/>
                  <a:pt x="293" y="81"/>
                </a:cubicBezTo>
                <a:cubicBezTo>
                  <a:pt x="262" y="81"/>
                  <a:pt x="237" y="106"/>
                  <a:pt x="237" y="136"/>
                </a:cubicBezTo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BE3DDDC-A195-4AB4-9626-56C86BDDD7AC}"/>
              </a:ext>
            </a:extLst>
          </p:cNvPr>
          <p:cNvSpPr/>
          <p:nvPr/>
        </p:nvSpPr>
        <p:spPr bwMode="auto">
          <a:xfrm>
            <a:off x="340937" y="4237993"/>
            <a:ext cx="891382" cy="891382"/>
          </a:xfrm>
          <a:prstGeom prst="ellipse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14">
            <a:extLst>
              <a:ext uri="{FF2B5EF4-FFF2-40B4-BE49-F238E27FC236}">
                <a16:creationId xmlns:a16="http://schemas.microsoft.com/office/drawing/2014/main" id="{A206ED1E-6A9C-4C4B-97C5-4C20BD3BA8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7620" y="4562150"/>
            <a:ext cx="418016" cy="243068"/>
            <a:chOff x="-491" y="1145"/>
            <a:chExt cx="270" cy="157"/>
          </a:xfrm>
          <a:noFill/>
        </p:grpSpPr>
        <p:sp>
          <p:nvSpPr>
            <p:cNvPr id="23" name="Oval 15">
              <a:extLst>
                <a:ext uri="{FF2B5EF4-FFF2-40B4-BE49-F238E27FC236}">
                  <a16:creationId xmlns:a16="http://schemas.microsoft.com/office/drawing/2014/main" id="{4050707A-EF73-4F33-A06A-76EFBD0DF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72" y="1145"/>
              <a:ext cx="89" cy="92"/>
            </a:xfrm>
            <a:prstGeom prst="ellipse">
              <a:avLst/>
            </a:prstGeom>
            <a:grp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F72EF6B2-05A1-41DB-A6E8-0E9F92C02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1" y="1237"/>
              <a:ext cx="124" cy="65"/>
            </a:xfrm>
            <a:custGeom>
              <a:avLst/>
              <a:gdLst>
                <a:gd name="T0" fmla="*/ 59 w 59"/>
                <a:gd name="T1" fmla="*/ 30 h 30"/>
                <a:gd name="T2" fmla="*/ 30 w 59"/>
                <a:gd name="T3" fmla="*/ 0 h 30"/>
                <a:gd name="T4" fmla="*/ 0 w 59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30">
                  <a:moveTo>
                    <a:pt x="59" y="30"/>
                  </a:moveTo>
                  <a:cubicBezTo>
                    <a:pt x="59" y="13"/>
                    <a:pt x="46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A4B71369-EAC3-4F88-A2ED-FBC9D3D47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0" y="1167"/>
              <a:ext cx="125" cy="94"/>
            </a:xfrm>
            <a:custGeom>
              <a:avLst/>
              <a:gdLst>
                <a:gd name="T0" fmla="*/ 11 w 125"/>
                <a:gd name="T1" fmla="*/ 94 h 94"/>
                <a:gd name="T2" fmla="*/ 125 w 125"/>
                <a:gd name="T3" fmla="*/ 94 h 94"/>
                <a:gd name="T4" fmla="*/ 125 w 125"/>
                <a:gd name="T5" fmla="*/ 0 h 94"/>
                <a:gd name="T6" fmla="*/ 0 w 125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94">
                  <a:moveTo>
                    <a:pt x="11" y="94"/>
                  </a:moveTo>
                  <a:lnTo>
                    <a:pt x="125" y="94"/>
                  </a:lnTo>
                  <a:lnTo>
                    <a:pt x="125" y="0"/>
                  </a:lnTo>
                  <a:lnTo>
                    <a:pt x="0" y="0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280EB56A-3271-43ED-8064-F459D4231C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333" y="1261"/>
              <a:ext cx="0" cy="32"/>
            </a:xfrm>
            <a:prstGeom prst="line">
              <a:avLst/>
            </a:prstGeom>
            <a:grp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60C36694-6846-4186-8881-48C8C4146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0" y="1185"/>
              <a:ext cx="59" cy="108"/>
            </a:xfrm>
            <a:custGeom>
              <a:avLst/>
              <a:gdLst>
                <a:gd name="T0" fmla="*/ 15 w 59"/>
                <a:gd name="T1" fmla="*/ 0 h 108"/>
                <a:gd name="T2" fmla="*/ 59 w 59"/>
                <a:gd name="T3" fmla="*/ 0 h 108"/>
                <a:gd name="T4" fmla="*/ 59 w 59"/>
                <a:gd name="T5" fmla="*/ 108 h 108"/>
                <a:gd name="T6" fmla="*/ 0 w 59"/>
                <a:gd name="T7" fmla="*/ 108 h 108"/>
                <a:gd name="T8" fmla="*/ 0 w 59"/>
                <a:gd name="T9" fmla="*/ 7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08">
                  <a:moveTo>
                    <a:pt x="15" y="0"/>
                  </a:moveTo>
                  <a:lnTo>
                    <a:pt x="59" y="0"/>
                  </a:lnTo>
                  <a:lnTo>
                    <a:pt x="59" y="108"/>
                  </a:lnTo>
                  <a:lnTo>
                    <a:pt x="0" y="108"/>
                  </a:lnTo>
                  <a:lnTo>
                    <a:pt x="0" y="76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587FA5E9-BC63-4265-BC5C-F88642E7C1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373" y="1293"/>
              <a:ext cx="68" cy="0"/>
            </a:xfrm>
            <a:prstGeom prst="line">
              <a:avLst/>
            </a:prstGeom>
            <a:grp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3A0716D5-BF94-4724-B3C6-05472F15E8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65" y="1219"/>
              <a:ext cx="44" cy="0"/>
            </a:xfrm>
            <a:prstGeom prst="line">
              <a:avLst/>
            </a:prstGeom>
            <a:grp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7671BFF9-BE44-4F98-8E1F-E5E9FBA1E6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265" y="1248"/>
              <a:ext cx="44" cy="0"/>
            </a:xfrm>
            <a:prstGeom prst="line">
              <a:avLst/>
            </a:prstGeom>
            <a:grp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1EC63082-7612-4F1B-9F0C-808A6D5013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58" y="1195"/>
              <a:ext cx="19" cy="37"/>
            </a:xfrm>
            <a:prstGeom prst="line">
              <a:avLst/>
            </a:prstGeom>
            <a:grp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64AA8D1-1AF9-4591-938E-89D223B9F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0" y="1191"/>
              <a:ext cx="19" cy="41"/>
            </a:xfrm>
            <a:custGeom>
              <a:avLst/>
              <a:gdLst>
                <a:gd name="T0" fmla="*/ 0 w 19"/>
                <a:gd name="T1" fmla="*/ 0 h 41"/>
                <a:gd name="T2" fmla="*/ 19 w 19"/>
                <a:gd name="T3" fmla="*/ 22 h 41"/>
                <a:gd name="T4" fmla="*/ 0 w 19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1">
                  <a:moveTo>
                    <a:pt x="0" y="0"/>
                  </a:moveTo>
                  <a:lnTo>
                    <a:pt x="19" y="22"/>
                  </a:lnTo>
                  <a:lnTo>
                    <a:pt x="0" y="41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127706A-1EC2-4186-B62E-5E6A93FC9289}"/>
              </a:ext>
            </a:extLst>
          </p:cNvPr>
          <p:cNvSpPr/>
          <p:nvPr/>
        </p:nvSpPr>
        <p:spPr bwMode="auto">
          <a:xfrm>
            <a:off x="1448197" y="1878272"/>
            <a:ext cx="6272534" cy="3693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hlinkClick r:id="rId3"/>
              </a:rPr>
              <a:t>Ready to dive in? Try Azure Databricks with this GitHub Repo</a:t>
            </a:r>
            <a:endParaRPr lang="en-US" dirty="0">
              <a:solidFill>
                <a:schemeClr val="tx1">
                  <a:lumMod val="7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72B1018-230D-441D-AFF8-50CE4C2855AD}"/>
              </a:ext>
            </a:extLst>
          </p:cNvPr>
          <p:cNvSpPr/>
          <p:nvPr/>
        </p:nvSpPr>
        <p:spPr bwMode="auto">
          <a:xfrm>
            <a:off x="346452" y="1652071"/>
            <a:ext cx="891382" cy="891382"/>
          </a:xfrm>
          <a:prstGeom prst="ellipse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4868B80-1DE1-445E-93C4-7744463E7848}"/>
              </a:ext>
            </a:extLst>
          </p:cNvPr>
          <p:cNvGrpSpPr/>
          <p:nvPr/>
        </p:nvGrpSpPr>
        <p:grpSpPr>
          <a:xfrm>
            <a:off x="667684" y="1912523"/>
            <a:ext cx="248918" cy="370478"/>
            <a:chOff x="6068771" y="1750336"/>
            <a:chExt cx="1818300" cy="2706296"/>
          </a:xfrm>
          <a:noFill/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F2709E52-6129-4CF5-97BD-CD43D0C83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771" y="1750336"/>
              <a:ext cx="1818300" cy="2706296"/>
            </a:xfrm>
            <a:custGeom>
              <a:avLst/>
              <a:gdLst>
                <a:gd name="T0" fmla="*/ 120 w 127"/>
                <a:gd name="T1" fmla="*/ 33 h 190"/>
                <a:gd name="T2" fmla="*/ 75 w 127"/>
                <a:gd name="T3" fmla="*/ 0 h 190"/>
                <a:gd name="T4" fmla="*/ 64 w 127"/>
                <a:gd name="T5" fmla="*/ 0 h 190"/>
                <a:gd name="T6" fmla="*/ 64 w 127"/>
                <a:gd name="T7" fmla="*/ 0 h 190"/>
                <a:gd name="T8" fmla="*/ 57 w 127"/>
                <a:gd name="T9" fmla="*/ 0 h 190"/>
                <a:gd name="T10" fmla="*/ 53 w 127"/>
                <a:gd name="T11" fmla="*/ 0 h 190"/>
                <a:gd name="T12" fmla="*/ 8 w 127"/>
                <a:gd name="T13" fmla="*/ 33 h 190"/>
                <a:gd name="T14" fmla="*/ 3 w 127"/>
                <a:gd name="T15" fmla="*/ 132 h 190"/>
                <a:gd name="T16" fmla="*/ 64 w 127"/>
                <a:gd name="T17" fmla="*/ 190 h 190"/>
                <a:gd name="T18" fmla="*/ 64 w 127"/>
                <a:gd name="T19" fmla="*/ 190 h 190"/>
                <a:gd name="T20" fmla="*/ 64 w 127"/>
                <a:gd name="T21" fmla="*/ 190 h 190"/>
                <a:gd name="T22" fmla="*/ 125 w 127"/>
                <a:gd name="T23" fmla="*/ 132 h 190"/>
                <a:gd name="T24" fmla="*/ 120 w 127"/>
                <a:gd name="T25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90">
                  <a:moveTo>
                    <a:pt x="120" y="33"/>
                  </a:moveTo>
                  <a:cubicBezTo>
                    <a:pt x="114" y="9"/>
                    <a:pt x="101" y="0"/>
                    <a:pt x="7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7" y="0"/>
                    <a:pt x="14" y="9"/>
                    <a:pt x="8" y="33"/>
                  </a:cubicBezTo>
                  <a:cubicBezTo>
                    <a:pt x="3" y="52"/>
                    <a:pt x="0" y="86"/>
                    <a:pt x="3" y="132"/>
                  </a:cubicBezTo>
                  <a:cubicBezTo>
                    <a:pt x="5" y="174"/>
                    <a:pt x="33" y="190"/>
                    <a:pt x="64" y="190"/>
                  </a:cubicBezTo>
                  <a:cubicBezTo>
                    <a:pt x="64" y="190"/>
                    <a:pt x="64" y="190"/>
                    <a:pt x="64" y="190"/>
                  </a:cubicBezTo>
                  <a:cubicBezTo>
                    <a:pt x="64" y="190"/>
                    <a:pt x="64" y="190"/>
                    <a:pt x="64" y="190"/>
                  </a:cubicBezTo>
                  <a:cubicBezTo>
                    <a:pt x="94" y="190"/>
                    <a:pt x="123" y="174"/>
                    <a:pt x="125" y="132"/>
                  </a:cubicBezTo>
                  <a:cubicBezTo>
                    <a:pt x="127" y="86"/>
                    <a:pt x="124" y="52"/>
                    <a:pt x="120" y="33"/>
                  </a:cubicBezTo>
                  <a:close/>
                </a:path>
              </a:pathLst>
            </a:custGeom>
            <a:grp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DD582E8-FB67-4678-8A37-51B17850972E}"/>
                </a:ext>
              </a:extLst>
            </p:cNvPr>
            <p:cNvCxnSpPr>
              <a:cxnSpLocks/>
            </p:cNvCxnSpPr>
            <p:nvPr/>
          </p:nvCxnSpPr>
          <p:spPr>
            <a:xfrm>
              <a:off x="6977921" y="1750336"/>
              <a:ext cx="0" cy="1454634"/>
            </a:xfrm>
            <a:prstGeom prst="line">
              <a:avLst/>
            </a:prstGeom>
            <a:grp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cxn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00FD2810-A7DD-45D5-AC3D-C1844BC24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892" y="2105537"/>
              <a:ext cx="186059" cy="668117"/>
            </a:xfrm>
            <a:custGeom>
              <a:avLst/>
              <a:gdLst>
                <a:gd name="T0" fmla="*/ 13 w 13"/>
                <a:gd name="T1" fmla="*/ 40 h 47"/>
                <a:gd name="T2" fmla="*/ 7 w 13"/>
                <a:gd name="T3" fmla="*/ 47 h 47"/>
                <a:gd name="T4" fmla="*/ 7 w 13"/>
                <a:gd name="T5" fmla="*/ 47 h 47"/>
                <a:gd name="T6" fmla="*/ 0 w 13"/>
                <a:gd name="T7" fmla="*/ 40 h 47"/>
                <a:gd name="T8" fmla="*/ 0 w 13"/>
                <a:gd name="T9" fmla="*/ 7 h 47"/>
                <a:gd name="T10" fmla="*/ 7 w 13"/>
                <a:gd name="T11" fmla="*/ 0 h 47"/>
                <a:gd name="T12" fmla="*/ 7 w 13"/>
                <a:gd name="T13" fmla="*/ 0 h 47"/>
                <a:gd name="T14" fmla="*/ 13 w 13"/>
                <a:gd name="T15" fmla="*/ 7 h 47"/>
                <a:gd name="T16" fmla="*/ 13 w 13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7">
                  <a:moveTo>
                    <a:pt x="13" y="40"/>
                  </a:moveTo>
                  <a:cubicBezTo>
                    <a:pt x="13" y="44"/>
                    <a:pt x="10" y="47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3" y="47"/>
                    <a:pt x="0" y="44"/>
                    <a:pt x="0" y="4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3" y="3"/>
                    <a:pt x="13" y="7"/>
                  </a:cubicBezTo>
                  <a:lnTo>
                    <a:pt x="13" y="40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B0087CCF-D6AB-4C5C-B3A6-50455A4C6216}"/>
              </a:ext>
            </a:extLst>
          </p:cNvPr>
          <p:cNvSpPr/>
          <p:nvPr/>
        </p:nvSpPr>
        <p:spPr bwMode="auto">
          <a:xfrm>
            <a:off x="1448197" y="4533841"/>
            <a:ext cx="6623487" cy="87716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Learn more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about Azure Databricks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  <a:hlinkClick r:id="rId4"/>
              </a:rPr>
              <a:t>www.azure.com/databricks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50505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5E233B-6643-4576-9557-EF7B1100B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437FDCD-D2D5-4DD3-8603-8D431C92F0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7758" y="0"/>
            <a:ext cx="4083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-3126344" y="3385568"/>
            <a:ext cx="11655840" cy="8996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u="none" strike="noStrike" cap="none" spc="300" dirty="0">
                <a:solidFill>
                  <a:schemeClr val="lt1"/>
                </a:solidFill>
                <a:latin typeface="Segoe UI Semilight" panose="020B0402040204020203" pitchFamily="34" charset="0"/>
                <a:ea typeface="Source Sans Pro Light"/>
                <a:cs typeface="Segoe UI Semilight" panose="020B0402040204020203" pitchFamily="34" charset="0"/>
                <a:sym typeface="Source Sans Pro Light"/>
              </a:rPr>
              <a:t>EDUCATION USE </a:t>
            </a:r>
            <a:r>
              <a:rPr lang="en-US" sz="2800" spc="300" dirty="0">
                <a:solidFill>
                  <a:schemeClr val="lt1"/>
                </a:solidFill>
                <a:latin typeface="Segoe UI Semilight" panose="020B0402040204020203" pitchFamily="34" charset="0"/>
                <a:ea typeface="Source Sans Pro Light"/>
                <a:cs typeface="Segoe UI Semilight" panose="020B0402040204020203" pitchFamily="34" charset="0"/>
                <a:sym typeface="Source Sans Pro Light"/>
              </a:rPr>
              <a:t>C</a:t>
            </a:r>
            <a:r>
              <a:rPr lang="en-US" sz="2800" u="none" strike="noStrike" cap="none" spc="300" dirty="0">
                <a:solidFill>
                  <a:schemeClr val="lt1"/>
                </a:solidFill>
                <a:latin typeface="Segoe UI Semilight" panose="020B0402040204020203" pitchFamily="34" charset="0"/>
                <a:ea typeface="Source Sans Pro Light"/>
                <a:cs typeface="Segoe UI Semilight" panose="020B0402040204020203" pitchFamily="34" charset="0"/>
                <a:sym typeface="Source Sans Pro Light"/>
              </a:rPr>
              <a:t>ASES</a:t>
            </a:r>
          </a:p>
        </p:txBody>
      </p:sp>
    </p:spTree>
    <p:extLst>
      <p:ext uri="{BB962C8B-B14F-4D97-AF65-F5344CB8AC3E}">
        <p14:creationId xmlns:p14="http://schemas.microsoft.com/office/powerpoint/2010/main" val="4995006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5AC477E6-419C-9A47-84F1-26AE75A9A75D}"/>
              </a:ext>
            </a:extLst>
          </p:cNvPr>
          <p:cNvSpPr/>
          <p:nvPr/>
        </p:nvSpPr>
        <p:spPr bwMode="auto">
          <a:xfrm>
            <a:off x="394937" y="1048487"/>
            <a:ext cx="2000815" cy="5477347"/>
          </a:xfrm>
          <a:prstGeom prst="rect">
            <a:avLst/>
          </a:prstGeom>
          <a:noFill/>
          <a:ln w="12700" cap="rnd">
            <a:solidFill>
              <a:srgbClr val="0078D7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AB817D6-B2E8-564F-96CA-F9A859666512}"/>
              </a:ext>
            </a:extLst>
          </p:cNvPr>
          <p:cNvSpPr/>
          <p:nvPr/>
        </p:nvSpPr>
        <p:spPr bwMode="auto">
          <a:xfrm>
            <a:off x="2743710" y="1048487"/>
            <a:ext cx="2000815" cy="5477347"/>
          </a:xfrm>
          <a:prstGeom prst="rect">
            <a:avLst/>
          </a:prstGeom>
          <a:noFill/>
          <a:ln w="12700" cap="rnd">
            <a:solidFill>
              <a:srgbClr val="0078D7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2901A6D-2AEA-1141-90AC-80B59C08FAE6}"/>
              </a:ext>
            </a:extLst>
          </p:cNvPr>
          <p:cNvSpPr/>
          <p:nvPr/>
        </p:nvSpPr>
        <p:spPr bwMode="auto">
          <a:xfrm>
            <a:off x="5094911" y="1048487"/>
            <a:ext cx="2000815" cy="5477347"/>
          </a:xfrm>
          <a:prstGeom prst="rect">
            <a:avLst/>
          </a:prstGeom>
          <a:noFill/>
          <a:ln w="12700" cap="rnd">
            <a:solidFill>
              <a:srgbClr val="0078D7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E168161-5C45-C445-A2A5-69AEDD77A23A}"/>
              </a:ext>
            </a:extLst>
          </p:cNvPr>
          <p:cNvSpPr/>
          <p:nvPr/>
        </p:nvSpPr>
        <p:spPr bwMode="auto">
          <a:xfrm>
            <a:off x="7446114" y="1048487"/>
            <a:ext cx="2000815" cy="5477347"/>
          </a:xfrm>
          <a:prstGeom prst="rect">
            <a:avLst/>
          </a:prstGeom>
          <a:noFill/>
          <a:ln w="12700" cap="rnd">
            <a:solidFill>
              <a:srgbClr val="0078D7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9B6B158E-CF63-B34C-918A-74416726274A}"/>
              </a:ext>
            </a:extLst>
          </p:cNvPr>
          <p:cNvSpPr/>
          <p:nvPr/>
        </p:nvSpPr>
        <p:spPr bwMode="auto">
          <a:xfrm>
            <a:off x="9802187" y="1048487"/>
            <a:ext cx="2000815" cy="5477347"/>
          </a:xfrm>
          <a:prstGeom prst="rect">
            <a:avLst/>
          </a:prstGeom>
          <a:noFill/>
          <a:ln w="12700" cap="rnd">
            <a:solidFill>
              <a:srgbClr val="0078D7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43" name="Shape 770">
            <a:extLst>
              <a:ext uri="{FF2B5EF4-FFF2-40B4-BE49-F238E27FC236}">
                <a16:creationId xmlns:a16="http://schemas.microsoft.com/office/drawing/2014/main" id="{C68018B2-A56D-294F-A9F8-72D289F95EB2}"/>
              </a:ext>
            </a:extLst>
          </p:cNvPr>
          <p:cNvCxnSpPr/>
          <p:nvPr/>
        </p:nvCxnSpPr>
        <p:spPr>
          <a:xfrm>
            <a:off x="396903" y="1545493"/>
            <a:ext cx="1996882" cy="0"/>
          </a:xfrm>
          <a:prstGeom prst="straightConnector1">
            <a:avLst/>
          </a:prstGeom>
          <a:noFill/>
          <a:ln w="12700" cap="flat" cmpd="sng">
            <a:solidFill>
              <a:srgbClr val="0078D7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4" name="Shape 770">
            <a:extLst>
              <a:ext uri="{FF2B5EF4-FFF2-40B4-BE49-F238E27FC236}">
                <a16:creationId xmlns:a16="http://schemas.microsoft.com/office/drawing/2014/main" id="{B1694A47-6EAD-BE48-8B62-C64C44B1B12D}"/>
              </a:ext>
            </a:extLst>
          </p:cNvPr>
          <p:cNvCxnSpPr/>
          <p:nvPr/>
        </p:nvCxnSpPr>
        <p:spPr>
          <a:xfrm>
            <a:off x="2745676" y="1545493"/>
            <a:ext cx="1996882" cy="0"/>
          </a:xfrm>
          <a:prstGeom prst="straightConnector1">
            <a:avLst/>
          </a:prstGeom>
          <a:noFill/>
          <a:ln w="12700" cap="flat" cmpd="sng">
            <a:solidFill>
              <a:srgbClr val="0078D7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8" name="Shape 770">
            <a:extLst>
              <a:ext uri="{FF2B5EF4-FFF2-40B4-BE49-F238E27FC236}">
                <a16:creationId xmlns:a16="http://schemas.microsoft.com/office/drawing/2014/main" id="{8FBDD01D-F283-A347-9157-6DB95529AE09}"/>
              </a:ext>
            </a:extLst>
          </p:cNvPr>
          <p:cNvCxnSpPr/>
          <p:nvPr/>
        </p:nvCxnSpPr>
        <p:spPr>
          <a:xfrm>
            <a:off x="5096877" y="1545493"/>
            <a:ext cx="1996882" cy="0"/>
          </a:xfrm>
          <a:prstGeom prst="straightConnector1">
            <a:avLst/>
          </a:prstGeom>
          <a:noFill/>
          <a:ln w="12700" cap="flat" cmpd="sng">
            <a:solidFill>
              <a:srgbClr val="0078D7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9" name="Shape 770">
            <a:extLst>
              <a:ext uri="{FF2B5EF4-FFF2-40B4-BE49-F238E27FC236}">
                <a16:creationId xmlns:a16="http://schemas.microsoft.com/office/drawing/2014/main" id="{5D9E648A-1A9C-BD49-93ED-31E694BB33AE}"/>
              </a:ext>
            </a:extLst>
          </p:cNvPr>
          <p:cNvCxnSpPr/>
          <p:nvPr/>
        </p:nvCxnSpPr>
        <p:spPr>
          <a:xfrm>
            <a:off x="7448080" y="1545493"/>
            <a:ext cx="1996882" cy="0"/>
          </a:xfrm>
          <a:prstGeom prst="straightConnector1">
            <a:avLst/>
          </a:prstGeom>
          <a:noFill/>
          <a:ln w="12700" cap="flat" cmpd="sng">
            <a:solidFill>
              <a:srgbClr val="0078D7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1" name="Shape 770">
            <a:extLst>
              <a:ext uri="{FF2B5EF4-FFF2-40B4-BE49-F238E27FC236}">
                <a16:creationId xmlns:a16="http://schemas.microsoft.com/office/drawing/2014/main" id="{060A84DD-34B9-064F-BA2B-BDB0505DEDB4}"/>
              </a:ext>
            </a:extLst>
          </p:cNvPr>
          <p:cNvCxnSpPr/>
          <p:nvPr/>
        </p:nvCxnSpPr>
        <p:spPr>
          <a:xfrm>
            <a:off x="9804153" y="1545493"/>
            <a:ext cx="1996882" cy="0"/>
          </a:xfrm>
          <a:prstGeom prst="straightConnector1">
            <a:avLst/>
          </a:prstGeom>
          <a:noFill/>
          <a:ln w="12700" cap="flat" cmpd="sng">
            <a:solidFill>
              <a:srgbClr val="0078D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2" name="Freeform 3">
            <a:extLst>
              <a:ext uri="{FF2B5EF4-FFF2-40B4-BE49-F238E27FC236}">
                <a16:creationId xmlns:a16="http://schemas.microsoft.com/office/drawing/2014/main" id="{232C430C-5547-EB45-916C-15E2550B022A}"/>
              </a:ext>
            </a:extLst>
          </p:cNvPr>
          <p:cNvSpPr/>
          <p:nvPr/>
        </p:nvSpPr>
        <p:spPr bwMode="auto">
          <a:xfrm rot="10800000">
            <a:off x="398566" y="2723459"/>
            <a:ext cx="1993557" cy="140045"/>
          </a:xfrm>
          <a:custGeom>
            <a:avLst/>
            <a:gdLst>
              <a:gd name="connsiteX0" fmla="*/ 0 w 914400"/>
              <a:gd name="connsiteY0" fmla="*/ 453081 h 461319"/>
              <a:gd name="connsiteX1" fmla="*/ 453081 w 914400"/>
              <a:gd name="connsiteY1" fmla="*/ 0 h 461319"/>
              <a:gd name="connsiteX2" fmla="*/ 914400 w 914400"/>
              <a:gd name="connsiteY2" fmla="*/ 461319 h 4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461319">
                <a:moveTo>
                  <a:pt x="0" y="453081"/>
                </a:moveTo>
                <a:lnTo>
                  <a:pt x="453081" y="0"/>
                </a:lnTo>
                <a:lnTo>
                  <a:pt x="914400" y="461319"/>
                </a:lnTo>
              </a:path>
            </a:pathLst>
          </a:custGeom>
          <a:noFill/>
          <a:ln w="12700" cap="rnd">
            <a:solidFill>
              <a:srgbClr val="0078D7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Freeform 177">
            <a:extLst>
              <a:ext uri="{FF2B5EF4-FFF2-40B4-BE49-F238E27FC236}">
                <a16:creationId xmlns:a16="http://schemas.microsoft.com/office/drawing/2014/main" id="{C7FBF56A-27E2-E446-BC22-4D4E76B44934}"/>
              </a:ext>
            </a:extLst>
          </p:cNvPr>
          <p:cNvSpPr/>
          <p:nvPr/>
        </p:nvSpPr>
        <p:spPr bwMode="auto">
          <a:xfrm rot="10800000">
            <a:off x="2747339" y="2723459"/>
            <a:ext cx="1993557" cy="140045"/>
          </a:xfrm>
          <a:custGeom>
            <a:avLst/>
            <a:gdLst>
              <a:gd name="connsiteX0" fmla="*/ 0 w 914400"/>
              <a:gd name="connsiteY0" fmla="*/ 453081 h 461319"/>
              <a:gd name="connsiteX1" fmla="*/ 453081 w 914400"/>
              <a:gd name="connsiteY1" fmla="*/ 0 h 461319"/>
              <a:gd name="connsiteX2" fmla="*/ 914400 w 914400"/>
              <a:gd name="connsiteY2" fmla="*/ 461319 h 4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461319">
                <a:moveTo>
                  <a:pt x="0" y="453081"/>
                </a:moveTo>
                <a:lnTo>
                  <a:pt x="453081" y="0"/>
                </a:lnTo>
                <a:lnTo>
                  <a:pt x="914400" y="461319"/>
                </a:lnTo>
              </a:path>
            </a:pathLst>
          </a:custGeom>
          <a:noFill/>
          <a:ln w="12700" cap="rnd">
            <a:solidFill>
              <a:srgbClr val="0078D7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Freeform 179">
            <a:extLst>
              <a:ext uri="{FF2B5EF4-FFF2-40B4-BE49-F238E27FC236}">
                <a16:creationId xmlns:a16="http://schemas.microsoft.com/office/drawing/2014/main" id="{6B832042-22A2-EB41-A390-0897E21A9FD8}"/>
              </a:ext>
            </a:extLst>
          </p:cNvPr>
          <p:cNvSpPr/>
          <p:nvPr/>
        </p:nvSpPr>
        <p:spPr bwMode="auto">
          <a:xfrm rot="10800000">
            <a:off x="5098540" y="2723460"/>
            <a:ext cx="1993557" cy="140045"/>
          </a:xfrm>
          <a:custGeom>
            <a:avLst/>
            <a:gdLst>
              <a:gd name="connsiteX0" fmla="*/ 0 w 914400"/>
              <a:gd name="connsiteY0" fmla="*/ 453081 h 461319"/>
              <a:gd name="connsiteX1" fmla="*/ 453081 w 914400"/>
              <a:gd name="connsiteY1" fmla="*/ 0 h 461319"/>
              <a:gd name="connsiteX2" fmla="*/ 914400 w 914400"/>
              <a:gd name="connsiteY2" fmla="*/ 461319 h 4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461319">
                <a:moveTo>
                  <a:pt x="0" y="453081"/>
                </a:moveTo>
                <a:lnTo>
                  <a:pt x="453081" y="0"/>
                </a:lnTo>
                <a:lnTo>
                  <a:pt x="914400" y="461319"/>
                </a:lnTo>
              </a:path>
            </a:pathLst>
          </a:custGeom>
          <a:noFill/>
          <a:ln w="12700" cap="rnd">
            <a:solidFill>
              <a:srgbClr val="0078D7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Freeform 181">
            <a:extLst>
              <a:ext uri="{FF2B5EF4-FFF2-40B4-BE49-F238E27FC236}">
                <a16:creationId xmlns:a16="http://schemas.microsoft.com/office/drawing/2014/main" id="{7017A01E-8335-5445-85FF-E637348B2002}"/>
              </a:ext>
            </a:extLst>
          </p:cNvPr>
          <p:cNvSpPr/>
          <p:nvPr/>
        </p:nvSpPr>
        <p:spPr bwMode="auto">
          <a:xfrm rot="10800000">
            <a:off x="7449743" y="2723459"/>
            <a:ext cx="1993557" cy="140045"/>
          </a:xfrm>
          <a:custGeom>
            <a:avLst/>
            <a:gdLst>
              <a:gd name="connsiteX0" fmla="*/ 0 w 914400"/>
              <a:gd name="connsiteY0" fmla="*/ 453081 h 461319"/>
              <a:gd name="connsiteX1" fmla="*/ 453081 w 914400"/>
              <a:gd name="connsiteY1" fmla="*/ 0 h 461319"/>
              <a:gd name="connsiteX2" fmla="*/ 914400 w 914400"/>
              <a:gd name="connsiteY2" fmla="*/ 461319 h 4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461319">
                <a:moveTo>
                  <a:pt x="0" y="453081"/>
                </a:moveTo>
                <a:lnTo>
                  <a:pt x="453081" y="0"/>
                </a:lnTo>
                <a:lnTo>
                  <a:pt x="914400" y="461319"/>
                </a:lnTo>
              </a:path>
            </a:pathLst>
          </a:custGeom>
          <a:noFill/>
          <a:ln w="12700" cap="rnd">
            <a:solidFill>
              <a:srgbClr val="0078D7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Freeform 183">
            <a:extLst>
              <a:ext uri="{FF2B5EF4-FFF2-40B4-BE49-F238E27FC236}">
                <a16:creationId xmlns:a16="http://schemas.microsoft.com/office/drawing/2014/main" id="{EFACD8E9-69DA-1D4C-B8D5-7471278104CB}"/>
              </a:ext>
            </a:extLst>
          </p:cNvPr>
          <p:cNvSpPr/>
          <p:nvPr/>
        </p:nvSpPr>
        <p:spPr bwMode="auto">
          <a:xfrm rot="10800000">
            <a:off x="9805816" y="2723460"/>
            <a:ext cx="1993557" cy="140045"/>
          </a:xfrm>
          <a:custGeom>
            <a:avLst/>
            <a:gdLst>
              <a:gd name="connsiteX0" fmla="*/ 0 w 914400"/>
              <a:gd name="connsiteY0" fmla="*/ 453081 h 461319"/>
              <a:gd name="connsiteX1" fmla="*/ 453081 w 914400"/>
              <a:gd name="connsiteY1" fmla="*/ 0 h 461319"/>
              <a:gd name="connsiteX2" fmla="*/ 914400 w 914400"/>
              <a:gd name="connsiteY2" fmla="*/ 461319 h 4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461319">
                <a:moveTo>
                  <a:pt x="0" y="453081"/>
                </a:moveTo>
                <a:lnTo>
                  <a:pt x="453081" y="0"/>
                </a:lnTo>
                <a:lnTo>
                  <a:pt x="914400" y="461319"/>
                </a:lnTo>
              </a:path>
            </a:pathLst>
          </a:custGeom>
          <a:noFill/>
          <a:ln w="12700" cap="rnd">
            <a:solidFill>
              <a:srgbClr val="0078D7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Freeform: Shape 57">
            <a:extLst>
              <a:ext uri="{FF2B5EF4-FFF2-40B4-BE49-F238E27FC236}">
                <a16:creationId xmlns:a16="http://schemas.microsoft.com/office/drawing/2014/main" id="{060FC7E6-5880-F44D-9E81-3204EAF9ED25}"/>
              </a:ext>
            </a:extLst>
          </p:cNvPr>
          <p:cNvSpPr/>
          <p:nvPr/>
        </p:nvSpPr>
        <p:spPr bwMode="auto">
          <a:xfrm>
            <a:off x="394937" y="5500999"/>
            <a:ext cx="2000815" cy="1032215"/>
          </a:xfrm>
          <a:custGeom>
            <a:avLst/>
            <a:gdLst>
              <a:gd name="connsiteX0" fmla="*/ 0 w 2000815"/>
              <a:gd name="connsiteY0" fmla="*/ 0 h 1032215"/>
              <a:gd name="connsiteX1" fmla="*/ 1002670 w 2000815"/>
              <a:gd name="connsiteY1" fmla="*/ 136493 h 1032215"/>
              <a:gd name="connsiteX2" fmla="*/ 2000815 w 2000815"/>
              <a:gd name="connsiteY2" fmla="*/ 616 h 1032215"/>
              <a:gd name="connsiteX3" fmla="*/ 2000815 w 2000815"/>
              <a:gd name="connsiteY3" fmla="*/ 1032215 h 1032215"/>
              <a:gd name="connsiteX4" fmla="*/ 0 w 2000815"/>
              <a:gd name="connsiteY4" fmla="*/ 1032215 h 1032215"/>
              <a:gd name="connsiteX5" fmla="*/ 0 w 2000815"/>
              <a:gd name="connsiteY5" fmla="*/ 0 h 103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0815" h="1032215">
                <a:moveTo>
                  <a:pt x="0" y="0"/>
                </a:moveTo>
                <a:lnTo>
                  <a:pt x="1002670" y="136493"/>
                </a:lnTo>
                <a:lnTo>
                  <a:pt x="2000815" y="616"/>
                </a:lnTo>
                <a:lnTo>
                  <a:pt x="2000815" y="1032215"/>
                </a:lnTo>
                <a:lnTo>
                  <a:pt x="0" y="1032215"/>
                </a:lnTo>
                <a:lnTo>
                  <a:pt x="0" y="0"/>
                </a:lnTo>
                <a:close/>
              </a:path>
            </a:pathLst>
          </a:custGeom>
          <a:solidFill>
            <a:srgbClr val="0078D7"/>
          </a:solidFill>
          <a:ln w="12700" cap="rnd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4" name="Freeform: Shape 56">
            <a:extLst>
              <a:ext uri="{FF2B5EF4-FFF2-40B4-BE49-F238E27FC236}">
                <a16:creationId xmlns:a16="http://schemas.microsoft.com/office/drawing/2014/main" id="{1B03D710-CCF3-CA4E-8D61-E76B33F125F9}"/>
              </a:ext>
            </a:extLst>
          </p:cNvPr>
          <p:cNvSpPr/>
          <p:nvPr/>
        </p:nvSpPr>
        <p:spPr bwMode="auto">
          <a:xfrm>
            <a:off x="2743710" y="5500999"/>
            <a:ext cx="2000815" cy="1032215"/>
          </a:xfrm>
          <a:custGeom>
            <a:avLst/>
            <a:gdLst>
              <a:gd name="connsiteX0" fmla="*/ 0 w 2000815"/>
              <a:gd name="connsiteY0" fmla="*/ 0 h 1032215"/>
              <a:gd name="connsiteX1" fmla="*/ 1002670 w 2000815"/>
              <a:gd name="connsiteY1" fmla="*/ 136493 h 1032215"/>
              <a:gd name="connsiteX2" fmla="*/ 2000815 w 2000815"/>
              <a:gd name="connsiteY2" fmla="*/ 616 h 1032215"/>
              <a:gd name="connsiteX3" fmla="*/ 2000815 w 2000815"/>
              <a:gd name="connsiteY3" fmla="*/ 1032215 h 1032215"/>
              <a:gd name="connsiteX4" fmla="*/ 0 w 2000815"/>
              <a:gd name="connsiteY4" fmla="*/ 1032215 h 1032215"/>
              <a:gd name="connsiteX5" fmla="*/ 0 w 2000815"/>
              <a:gd name="connsiteY5" fmla="*/ 0 h 103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0815" h="1032215">
                <a:moveTo>
                  <a:pt x="0" y="0"/>
                </a:moveTo>
                <a:lnTo>
                  <a:pt x="1002670" y="136493"/>
                </a:lnTo>
                <a:lnTo>
                  <a:pt x="2000815" y="616"/>
                </a:lnTo>
                <a:lnTo>
                  <a:pt x="2000815" y="1032215"/>
                </a:lnTo>
                <a:lnTo>
                  <a:pt x="0" y="1032215"/>
                </a:lnTo>
                <a:lnTo>
                  <a:pt x="0" y="0"/>
                </a:lnTo>
                <a:close/>
              </a:path>
            </a:pathLst>
          </a:custGeom>
          <a:solidFill>
            <a:srgbClr val="0078D7"/>
          </a:solidFill>
          <a:ln w="12700" cap="rnd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5" name="Freeform: Shape 55">
            <a:extLst>
              <a:ext uri="{FF2B5EF4-FFF2-40B4-BE49-F238E27FC236}">
                <a16:creationId xmlns:a16="http://schemas.microsoft.com/office/drawing/2014/main" id="{FB23A89B-6828-BD42-9D74-562902BDC2DE}"/>
              </a:ext>
            </a:extLst>
          </p:cNvPr>
          <p:cNvSpPr/>
          <p:nvPr/>
        </p:nvSpPr>
        <p:spPr bwMode="auto">
          <a:xfrm>
            <a:off x="5094911" y="5500999"/>
            <a:ext cx="2000815" cy="1032215"/>
          </a:xfrm>
          <a:custGeom>
            <a:avLst/>
            <a:gdLst>
              <a:gd name="connsiteX0" fmla="*/ 0 w 2000815"/>
              <a:gd name="connsiteY0" fmla="*/ 0 h 1032215"/>
              <a:gd name="connsiteX1" fmla="*/ 1002670 w 2000815"/>
              <a:gd name="connsiteY1" fmla="*/ 136493 h 1032215"/>
              <a:gd name="connsiteX2" fmla="*/ 2000815 w 2000815"/>
              <a:gd name="connsiteY2" fmla="*/ 616 h 1032215"/>
              <a:gd name="connsiteX3" fmla="*/ 2000815 w 2000815"/>
              <a:gd name="connsiteY3" fmla="*/ 1032215 h 1032215"/>
              <a:gd name="connsiteX4" fmla="*/ 0 w 2000815"/>
              <a:gd name="connsiteY4" fmla="*/ 1032215 h 1032215"/>
              <a:gd name="connsiteX5" fmla="*/ 0 w 2000815"/>
              <a:gd name="connsiteY5" fmla="*/ 0 h 103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0815" h="1032215">
                <a:moveTo>
                  <a:pt x="0" y="0"/>
                </a:moveTo>
                <a:lnTo>
                  <a:pt x="1002670" y="136493"/>
                </a:lnTo>
                <a:lnTo>
                  <a:pt x="2000815" y="616"/>
                </a:lnTo>
                <a:lnTo>
                  <a:pt x="2000815" y="1032215"/>
                </a:lnTo>
                <a:lnTo>
                  <a:pt x="0" y="1032215"/>
                </a:lnTo>
                <a:lnTo>
                  <a:pt x="0" y="0"/>
                </a:lnTo>
                <a:close/>
              </a:path>
            </a:pathLst>
          </a:custGeom>
          <a:solidFill>
            <a:srgbClr val="0078D7"/>
          </a:solidFill>
          <a:ln w="12700" cap="rnd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6" name="Freeform: Shape 54">
            <a:extLst>
              <a:ext uri="{FF2B5EF4-FFF2-40B4-BE49-F238E27FC236}">
                <a16:creationId xmlns:a16="http://schemas.microsoft.com/office/drawing/2014/main" id="{3B4847AD-0EDF-AE4A-9399-FDF24EE21B08}"/>
              </a:ext>
            </a:extLst>
          </p:cNvPr>
          <p:cNvSpPr/>
          <p:nvPr/>
        </p:nvSpPr>
        <p:spPr bwMode="auto">
          <a:xfrm>
            <a:off x="7446114" y="5500999"/>
            <a:ext cx="2000815" cy="1032215"/>
          </a:xfrm>
          <a:custGeom>
            <a:avLst/>
            <a:gdLst>
              <a:gd name="connsiteX0" fmla="*/ 0 w 2000815"/>
              <a:gd name="connsiteY0" fmla="*/ 0 h 1032215"/>
              <a:gd name="connsiteX1" fmla="*/ 1002670 w 2000815"/>
              <a:gd name="connsiteY1" fmla="*/ 136493 h 1032215"/>
              <a:gd name="connsiteX2" fmla="*/ 2000815 w 2000815"/>
              <a:gd name="connsiteY2" fmla="*/ 616 h 1032215"/>
              <a:gd name="connsiteX3" fmla="*/ 2000815 w 2000815"/>
              <a:gd name="connsiteY3" fmla="*/ 1032215 h 1032215"/>
              <a:gd name="connsiteX4" fmla="*/ 0 w 2000815"/>
              <a:gd name="connsiteY4" fmla="*/ 1032215 h 1032215"/>
              <a:gd name="connsiteX5" fmla="*/ 0 w 2000815"/>
              <a:gd name="connsiteY5" fmla="*/ 0 h 103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0815" h="1032215">
                <a:moveTo>
                  <a:pt x="0" y="0"/>
                </a:moveTo>
                <a:lnTo>
                  <a:pt x="1002670" y="136493"/>
                </a:lnTo>
                <a:lnTo>
                  <a:pt x="2000815" y="616"/>
                </a:lnTo>
                <a:lnTo>
                  <a:pt x="2000815" y="1032215"/>
                </a:lnTo>
                <a:lnTo>
                  <a:pt x="0" y="1032215"/>
                </a:lnTo>
                <a:lnTo>
                  <a:pt x="0" y="0"/>
                </a:lnTo>
                <a:close/>
              </a:path>
            </a:pathLst>
          </a:custGeom>
          <a:solidFill>
            <a:srgbClr val="0078D7"/>
          </a:solidFill>
          <a:ln w="12700" cap="rnd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7" name="Freeform: Shape 53">
            <a:extLst>
              <a:ext uri="{FF2B5EF4-FFF2-40B4-BE49-F238E27FC236}">
                <a16:creationId xmlns:a16="http://schemas.microsoft.com/office/drawing/2014/main" id="{1BAF428A-705E-E648-BCF4-1DA86AEAFE2B}"/>
              </a:ext>
            </a:extLst>
          </p:cNvPr>
          <p:cNvSpPr/>
          <p:nvPr/>
        </p:nvSpPr>
        <p:spPr bwMode="auto">
          <a:xfrm>
            <a:off x="9802187" y="5500999"/>
            <a:ext cx="2000815" cy="1032215"/>
          </a:xfrm>
          <a:custGeom>
            <a:avLst/>
            <a:gdLst>
              <a:gd name="connsiteX0" fmla="*/ 0 w 2000815"/>
              <a:gd name="connsiteY0" fmla="*/ 0 h 1032215"/>
              <a:gd name="connsiteX1" fmla="*/ 1002670 w 2000815"/>
              <a:gd name="connsiteY1" fmla="*/ 136493 h 1032215"/>
              <a:gd name="connsiteX2" fmla="*/ 2000815 w 2000815"/>
              <a:gd name="connsiteY2" fmla="*/ 616 h 1032215"/>
              <a:gd name="connsiteX3" fmla="*/ 2000815 w 2000815"/>
              <a:gd name="connsiteY3" fmla="*/ 1032215 h 1032215"/>
              <a:gd name="connsiteX4" fmla="*/ 0 w 2000815"/>
              <a:gd name="connsiteY4" fmla="*/ 1032215 h 1032215"/>
              <a:gd name="connsiteX5" fmla="*/ 0 w 2000815"/>
              <a:gd name="connsiteY5" fmla="*/ 0 h 103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0815" h="1032215">
                <a:moveTo>
                  <a:pt x="0" y="0"/>
                </a:moveTo>
                <a:lnTo>
                  <a:pt x="1002670" y="136493"/>
                </a:lnTo>
                <a:lnTo>
                  <a:pt x="2000815" y="616"/>
                </a:lnTo>
                <a:lnTo>
                  <a:pt x="2000815" y="1032215"/>
                </a:lnTo>
                <a:lnTo>
                  <a:pt x="0" y="1032215"/>
                </a:lnTo>
                <a:lnTo>
                  <a:pt x="0" y="0"/>
                </a:lnTo>
                <a:close/>
              </a:path>
            </a:pathLst>
          </a:custGeom>
          <a:solidFill>
            <a:srgbClr val="0078D7"/>
          </a:solidFill>
          <a:ln w="12700" cap="rnd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8" name="Shape 73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HEALTH &amp; LIFE SCIENCES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633BCC-1DFB-4545-AE59-639187FEEC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Genomics and precision medicine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F1B4FFC-B538-4E73-B16B-44093D831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Clinical and</a:t>
            </a:r>
            <a:br>
              <a:rPr lang="en-US" dirty="0">
                <a:sym typeface="Source Sans Pro"/>
              </a:rPr>
            </a:br>
            <a:r>
              <a:rPr lang="en-US" dirty="0">
                <a:sym typeface="Source Sans Pro"/>
              </a:rPr>
              <a:t>claims data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8FD0F1A-92E4-490C-8A77-F7EAA8A3A1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GPU image processing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85B1CAB-326F-4BEA-BFA3-DC33E7C49B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IoT device</a:t>
            </a:r>
            <a:br>
              <a:rPr lang="en-US" dirty="0">
                <a:sym typeface="Source Sans Pro"/>
              </a:rPr>
            </a:br>
            <a:r>
              <a:rPr lang="en-US" dirty="0">
                <a:sym typeface="Source Sans Pro"/>
              </a:rPr>
              <a:t>analytics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6A887BC-3D73-41AE-BF4E-E9055957B2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Social</a:t>
            </a:r>
            <a:br>
              <a:rPr lang="en-US" dirty="0">
                <a:sym typeface="Source Sans Pro"/>
              </a:rPr>
            </a:br>
            <a:r>
              <a:rPr lang="en-US" dirty="0">
                <a:sym typeface="Source Sans Pro"/>
              </a:rPr>
              <a:t>analytics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89335236-8107-428C-93A0-921864074BE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1105" y="5766309"/>
            <a:ext cx="1851471" cy="674031"/>
          </a:xfrm>
        </p:spPr>
        <p:txBody>
          <a:bodyPr/>
          <a:lstStyle/>
          <a:p>
            <a:r>
              <a:rPr lang="en-US" dirty="0">
                <a:sym typeface="Source Sans Pro"/>
              </a:rPr>
              <a:t>Faster innovation</a:t>
            </a:r>
            <a:br>
              <a:rPr lang="en-US" dirty="0">
                <a:sym typeface="Source Sans Pro"/>
              </a:rPr>
            </a:br>
            <a:r>
              <a:rPr lang="en-US" dirty="0">
                <a:sym typeface="Source Sans Pro"/>
              </a:rPr>
              <a:t>for drug development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2D5ACD1D-7FC9-4BDA-B153-ED88CDD3CA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Improved outcomes and increased revenue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19E96445-A155-4ED1-B038-85F02D54A4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Diagnostics leveraging </a:t>
            </a:r>
            <a:br>
              <a:rPr lang="en-US" dirty="0">
                <a:sym typeface="Source Sans Pro"/>
              </a:rPr>
            </a:br>
            <a:r>
              <a:rPr lang="en-US" dirty="0">
                <a:sym typeface="Source Sans Pro"/>
              </a:rPr>
              <a:t>machine learning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680D804-81A4-4460-BC94-0554497213F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Predictive analytics transforms quality of care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3F0E314A-AC85-44F4-841F-2BA5F68688C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Improved patient communications and feedback</a:t>
            </a:r>
          </a:p>
        </p:txBody>
      </p:sp>
      <p:sp>
        <p:nvSpPr>
          <p:cNvPr id="765" name="Text Placeholder 764">
            <a:extLst>
              <a:ext uri="{FF2B5EF4-FFF2-40B4-BE49-F238E27FC236}">
                <a16:creationId xmlns:a16="http://schemas.microsoft.com/office/drawing/2014/main" id="{BECE8523-50E2-40F9-A058-33B51BC1F5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FAST-Q</a:t>
            </a:r>
          </a:p>
          <a:p>
            <a:r>
              <a:rPr lang="en-US" dirty="0">
                <a:sym typeface="Source Sans Pro"/>
              </a:rPr>
              <a:t>BAM</a:t>
            </a:r>
          </a:p>
          <a:p>
            <a:r>
              <a:rPr lang="en-US" dirty="0">
                <a:sym typeface="Source Sans Pro"/>
              </a:rPr>
              <a:t>SAM</a:t>
            </a:r>
          </a:p>
          <a:p>
            <a:r>
              <a:rPr lang="en-US" dirty="0">
                <a:sym typeface="Source Sans Pro"/>
              </a:rPr>
              <a:t>VCF</a:t>
            </a:r>
          </a:p>
          <a:p>
            <a:r>
              <a:rPr lang="en-US" dirty="0">
                <a:sym typeface="Source Sans Pro"/>
              </a:rPr>
              <a:t>Expression</a:t>
            </a:r>
          </a:p>
        </p:txBody>
      </p:sp>
      <p:sp>
        <p:nvSpPr>
          <p:cNvPr id="766" name="Text Placeholder 765">
            <a:extLst>
              <a:ext uri="{FF2B5EF4-FFF2-40B4-BE49-F238E27FC236}">
                <a16:creationId xmlns:a16="http://schemas.microsoft.com/office/drawing/2014/main" id="{384C0E13-AF47-48C5-A8C9-C5D2B205275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HL7/CCD</a:t>
            </a:r>
          </a:p>
          <a:p>
            <a:r>
              <a:rPr lang="en-US" dirty="0">
                <a:sym typeface="Source Sans Pro"/>
              </a:rPr>
              <a:t>837</a:t>
            </a:r>
          </a:p>
          <a:p>
            <a:r>
              <a:rPr lang="en-US" dirty="0">
                <a:sym typeface="Source Sans Pro"/>
              </a:rPr>
              <a:t>Pharmacy</a:t>
            </a:r>
          </a:p>
          <a:p>
            <a:r>
              <a:rPr lang="en-US" dirty="0">
                <a:sym typeface="Source Sans Pro"/>
              </a:rPr>
              <a:t>Registry</a:t>
            </a:r>
          </a:p>
          <a:p>
            <a:r>
              <a:rPr lang="en-US" dirty="0">
                <a:sym typeface="Source Sans Pro"/>
              </a:rPr>
              <a:t>EMR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19D68ECB-A6CA-46B5-B719-FF63FB4B97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Readings</a:t>
            </a:r>
          </a:p>
          <a:p>
            <a:r>
              <a:rPr lang="en-US" dirty="0">
                <a:sym typeface="Source Sans Pro"/>
              </a:rPr>
              <a:t>Time series</a:t>
            </a:r>
          </a:p>
          <a:p>
            <a:r>
              <a:rPr lang="en-US" dirty="0">
                <a:sym typeface="Source Sans Pro"/>
              </a:rPr>
              <a:t>Event data</a:t>
            </a:r>
          </a:p>
        </p:txBody>
      </p:sp>
      <p:sp>
        <p:nvSpPr>
          <p:cNvPr id="311" name="Text Placeholder 310">
            <a:extLst>
              <a:ext uri="{FF2B5EF4-FFF2-40B4-BE49-F238E27FC236}">
                <a16:creationId xmlns:a16="http://schemas.microsoft.com/office/drawing/2014/main" id="{45CE9B21-F8D1-48D0-8048-D03CCCB0B1D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Social media</a:t>
            </a:r>
          </a:p>
          <a:p>
            <a:r>
              <a:rPr lang="en-US" dirty="0">
                <a:sym typeface="Source Sans Pro"/>
              </a:rPr>
              <a:t>Adverse events</a:t>
            </a:r>
          </a:p>
          <a:p>
            <a:r>
              <a:rPr lang="en-US" dirty="0">
                <a:sym typeface="Source Sans Pro"/>
              </a:rPr>
              <a:t>Unstructured</a:t>
            </a:r>
          </a:p>
        </p:txBody>
      </p:sp>
      <p:sp>
        <p:nvSpPr>
          <p:cNvPr id="728" name="Text Placeholder 727">
            <a:extLst>
              <a:ext uri="{FF2B5EF4-FFF2-40B4-BE49-F238E27FC236}">
                <a16:creationId xmlns:a16="http://schemas.microsoft.com/office/drawing/2014/main" id="{22BF76D2-7B01-492F-91C1-595E41F2A8F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ym typeface="Source Sans Pro Light"/>
              </a:rPr>
              <a:t>Single cell sequencing</a:t>
            </a:r>
          </a:p>
          <a:p>
            <a:r>
              <a:rPr lang="en-US" dirty="0">
                <a:sym typeface="Source Sans Pro Light"/>
              </a:rPr>
              <a:t>Biomarker, genetic, variant and population analytics</a:t>
            </a:r>
          </a:p>
          <a:p>
            <a:r>
              <a:rPr lang="en-US" dirty="0">
                <a:sym typeface="Source Sans Pro Light"/>
              </a:rPr>
              <a:t>ADAM and HAIL on Databricks</a:t>
            </a:r>
          </a:p>
        </p:txBody>
      </p:sp>
      <p:sp>
        <p:nvSpPr>
          <p:cNvPr id="729" name="Text Placeholder 728">
            <a:extLst>
              <a:ext uri="{FF2B5EF4-FFF2-40B4-BE49-F238E27FC236}">
                <a16:creationId xmlns:a16="http://schemas.microsoft.com/office/drawing/2014/main" id="{CF0A2CE6-E497-454B-9AC7-4578EB437C1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ym typeface="Source Sans Pro Light"/>
              </a:rPr>
              <a:t>Claims data warehouse</a:t>
            </a:r>
          </a:p>
          <a:p>
            <a:r>
              <a:rPr lang="en-US" dirty="0">
                <a:sym typeface="Source Sans Pro Light"/>
              </a:rPr>
              <a:t>Readmission predictions</a:t>
            </a:r>
          </a:p>
          <a:p>
            <a:r>
              <a:rPr lang="en-US" dirty="0">
                <a:sym typeface="Source Sans Pro Light"/>
              </a:rPr>
              <a:t>Efficacy and comparative analytics</a:t>
            </a:r>
          </a:p>
          <a:p>
            <a:r>
              <a:rPr lang="en-US" dirty="0">
                <a:sym typeface="Source Sans Pro Light"/>
              </a:rPr>
              <a:t>Prescription adherence</a:t>
            </a:r>
          </a:p>
          <a:p>
            <a:r>
              <a:rPr lang="en-US" dirty="0">
                <a:sym typeface="Source Sans Pro Light"/>
              </a:rPr>
              <a:t>Market access analysis</a:t>
            </a:r>
          </a:p>
        </p:txBody>
      </p:sp>
      <p:sp>
        <p:nvSpPr>
          <p:cNvPr id="730" name="Text Placeholder 729">
            <a:extLst>
              <a:ext uri="{FF2B5EF4-FFF2-40B4-BE49-F238E27FC236}">
                <a16:creationId xmlns:a16="http://schemas.microsoft.com/office/drawing/2014/main" id="{FE1C3440-0D5F-4923-B6AA-BCCA8036C89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sym typeface="Source Sans Pro Light"/>
              </a:rPr>
              <a:t>Graphic intensive workloads</a:t>
            </a:r>
          </a:p>
          <a:p>
            <a:r>
              <a:rPr lang="en-US" dirty="0">
                <a:sym typeface="Source Sans Pro Light"/>
              </a:rPr>
              <a:t>Deep learning using</a:t>
            </a:r>
            <a:br>
              <a:rPr lang="en-US" dirty="0">
                <a:sym typeface="Source Sans Pro Light"/>
              </a:rPr>
            </a:br>
            <a:r>
              <a:rPr lang="en-US" dirty="0">
                <a:sym typeface="Source Sans Pro Light"/>
              </a:rPr>
              <a:t>Tensor Flow</a:t>
            </a:r>
          </a:p>
          <a:p>
            <a:r>
              <a:rPr lang="en-US" dirty="0">
                <a:sym typeface="Source Sans Pro Light"/>
              </a:rPr>
              <a:t>Pattern recognition </a:t>
            </a:r>
          </a:p>
        </p:txBody>
      </p:sp>
      <p:sp>
        <p:nvSpPr>
          <p:cNvPr id="731" name="Text Placeholder 730">
            <a:extLst>
              <a:ext uri="{FF2B5EF4-FFF2-40B4-BE49-F238E27FC236}">
                <a16:creationId xmlns:a16="http://schemas.microsoft.com/office/drawing/2014/main" id="{AB7CD9BE-0F7C-43BE-89CF-FDEBB712276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ym typeface="Source Sans Pro Light"/>
              </a:rPr>
              <a:t>Aggregation of streaming events </a:t>
            </a:r>
          </a:p>
          <a:p>
            <a:r>
              <a:rPr lang="en-US" dirty="0">
                <a:sym typeface="Source Sans Pro Light"/>
              </a:rPr>
              <a:t>Predictive maintenance</a:t>
            </a:r>
          </a:p>
          <a:p>
            <a:r>
              <a:rPr lang="en-US" dirty="0">
                <a:sym typeface="Source Sans Pro Light"/>
              </a:rPr>
              <a:t>Anomaly detection</a:t>
            </a:r>
          </a:p>
        </p:txBody>
      </p:sp>
      <p:sp>
        <p:nvSpPr>
          <p:cNvPr id="732" name="Text Placeholder 731">
            <a:extLst>
              <a:ext uri="{FF2B5EF4-FFF2-40B4-BE49-F238E27FC236}">
                <a16:creationId xmlns:a16="http://schemas.microsoft.com/office/drawing/2014/main" id="{2B04590E-DB04-4DA9-B0EC-2FE08CC250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ym typeface="Source Sans Pro Light"/>
              </a:rPr>
              <a:t>Real-time patient feedback via topic modelling </a:t>
            </a:r>
          </a:p>
          <a:p>
            <a:r>
              <a:rPr lang="en-US" dirty="0">
                <a:sym typeface="Source Sans Pro Light"/>
              </a:rPr>
              <a:t>Analytics across publication data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C7D48224-F360-42D3-B90D-0F457F44D0E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MRI</a:t>
            </a:r>
          </a:p>
          <a:p>
            <a:r>
              <a:rPr lang="en-US" dirty="0">
                <a:sym typeface="Source Sans Pro"/>
              </a:rPr>
              <a:t>X-RAY</a:t>
            </a:r>
          </a:p>
          <a:p>
            <a:r>
              <a:rPr lang="en-US" dirty="0">
                <a:sym typeface="Source Sans Pro"/>
              </a:rPr>
              <a:t>CT</a:t>
            </a:r>
          </a:p>
          <a:p>
            <a:r>
              <a:rPr lang="en-US" dirty="0">
                <a:sym typeface="Source Sans Pro"/>
              </a:rPr>
              <a:t>Ultrasound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00FF129A-44E7-42B0-9E10-9EA0900ACBB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60375" y="1118054"/>
            <a:ext cx="1852201" cy="369332"/>
          </a:xfrm>
        </p:spPr>
        <p:txBody>
          <a:bodyPr/>
          <a:lstStyle/>
          <a:p>
            <a:r>
              <a:rPr lang="en-US" dirty="0">
                <a:sym typeface="Source Sans Pro"/>
              </a:rPr>
              <a:t>DNA</a:t>
            </a:r>
            <a:br>
              <a:rPr lang="en-US" dirty="0">
                <a:sym typeface="Source Sans Pro"/>
              </a:rPr>
            </a:br>
            <a:r>
              <a:rPr lang="en-US" dirty="0">
                <a:sym typeface="Source Sans Pro"/>
              </a:rPr>
              <a:t>sequences</a:t>
            </a:r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424D396C-41D8-4904-8287-617FED9C308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815629" y="1118054"/>
            <a:ext cx="1852201" cy="369332"/>
          </a:xfrm>
        </p:spPr>
        <p:txBody>
          <a:bodyPr/>
          <a:lstStyle/>
          <a:p>
            <a:r>
              <a:rPr lang="en-US" dirty="0">
                <a:sym typeface="Source Sans Pro"/>
              </a:rPr>
              <a:t>Real world</a:t>
            </a:r>
            <a:br>
              <a:rPr lang="en-US" dirty="0">
                <a:sym typeface="Source Sans Pro"/>
              </a:rPr>
            </a:br>
            <a:r>
              <a:rPr lang="en-US" dirty="0">
                <a:sym typeface="Source Sans Pro"/>
              </a:rPr>
              <a:t>analytics</a:t>
            </a:r>
          </a:p>
        </p:txBody>
      </p:sp>
      <p:sp>
        <p:nvSpPr>
          <p:cNvPr id="2065" name="Text Placeholder 2064">
            <a:extLst>
              <a:ext uri="{FF2B5EF4-FFF2-40B4-BE49-F238E27FC236}">
                <a16:creationId xmlns:a16="http://schemas.microsoft.com/office/drawing/2014/main" id="{7C95A8E7-5026-454C-8732-2623AE0CF03E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70155" y="1118054"/>
            <a:ext cx="1852201" cy="369332"/>
          </a:xfrm>
        </p:spPr>
        <p:txBody>
          <a:bodyPr/>
          <a:lstStyle/>
          <a:p>
            <a:r>
              <a:rPr lang="en-US" dirty="0">
                <a:sym typeface="Source Sans Pro"/>
              </a:rPr>
              <a:t>Image</a:t>
            </a:r>
            <a:br>
              <a:rPr lang="en-US" dirty="0">
                <a:sym typeface="Source Sans Pro"/>
              </a:rPr>
            </a:br>
            <a:r>
              <a:rPr lang="en-US" dirty="0">
                <a:sym typeface="Source Sans Pro"/>
              </a:rPr>
              <a:t>deep learning</a:t>
            </a:r>
          </a:p>
        </p:txBody>
      </p:sp>
      <p:sp>
        <p:nvSpPr>
          <p:cNvPr id="2066" name="Text Placeholder 2065">
            <a:extLst>
              <a:ext uri="{FF2B5EF4-FFF2-40B4-BE49-F238E27FC236}">
                <a16:creationId xmlns:a16="http://schemas.microsoft.com/office/drawing/2014/main" id="{1B28142D-000F-4047-808C-0B5B8767D65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520626" y="1118054"/>
            <a:ext cx="1852201" cy="369332"/>
          </a:xfrm>
        </p:spPr>
        <p:txBody>
          <a:bodyPr/>
          <a:lstStyle/>
          <a:p>
            <a:r>
              <a:rPr lang="en-US" dirty="0">
                <a:sym typeface="Source Sans Pro"/>
              </a:rPr>
              <a:t>Sensor</a:t>
            </a:r>
            <a:br>
              <a:rPr lang="en-US" dirty="0">
                <a:sym typeface="Source Sans Pro"/>
              </a:rPr>
            </a:br>
            <a:r>
              <a:rPr lang="en-US" dirty="0">
                <a:sym typeface="Source Sans Pro"/>
              </a:rPr>
              <a:t>data</a:t>
            </a:r>
          </a:p>
        </p:txBody>
      </p:sp>
      <p:sp>
        <p:nvSpPr>
          <p:cNvPr id="2067" name="Text Placeholder 2066">
            <a:extLst>
              <a:ext uri="{FF2B5EF4-FFF2-40B4-BE49-F238E27FC236}">
                <a16:creationId xmlns:a16="http://schemas.microsoft.com/office/drawing/2014/main" id="{4F131784-C053-4189-8762-AD5B49A00F4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876128" y="1118054"/>
            <a:ext cx="1852201" cy="369332"/>
          </a:xfrm>
        </p:spPr>
        <p:txBody>
          <a:bodyPr/>
          <a:lstStyle/>
          <a:p>
            <a:r>
              <a:rPr lang="en-US" dirty="0">
                <a:sym typeface="Source Sans Pro"/>
              </a:rPr>
              <a:t>Social data</a:t>
            </a:r>
            <a:br>
              <a:rPr lang="en-US" dirty="0">
                <a:sym typeface="Source Sans Pro"/>
              </a:rPr>
            </a:br>
            <a:r>
              <a:rPr lang="en-US" dirty="0">
                <a:sym typeface="Source Sans Pro"/>
              </a:rPr>
              <a:t>listening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233397C8-4D2F-49C5-938E-DAE1F8EE0BBA}"/>
              </a:ext>
            </a:extLst>
          </p:cNvPr>
          <p:cNvGrpSpPr/>
          <p:nvPr/>
        </p:nvGrpSpPr>
        <p:grpSpPr>
          <a:xfrm>
            <a:off x="10117667" y="265841"/>
            <a:ext cx="1636079" cy="464171"/>
            <a:chOff x="9726269" y="444746"/>
            <a:chExt cx="1788797" cy="507499"/>
          </a:xfrm>
        </p:grpSpPr>
        <p:pic>
          <p:nvPicPr>
            <p:cNvPr id="199" name="Picture 2" descr="https://s3-us-west-2.amazonaws.com/paubox-blog/blog/wp-content/uploads/2017/12/22112418/hipaa_blue.png">
              <a:extLst>
                <a:ext uri="{FF2B5EF4-FFF2-40B4-BE49-F238E27FC236}">
                  <a16:creationId xmlns:a16="http://schemas.microsoft.com/office/drawing/2014/main" id="{C5691CBF-8945-4845-8E75-68DD24410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6269" y="454931"/>
              <a:ext cx="919108" cy="487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0" name="Picture 4" descr="https://mms.businesswire.com/media/20170420005862/en/581882/4/aicpa-soc2-image.jpg">
              <a:extLst>
                <a:ext uri="{FF2B5EF4-FFF2-40B4-BE49-F238E27FC236}">
                  <a16:creationId xmlns:a16="http://schemas.microsoft.com/office/drawing/2014/main" id="{BBC154B7-C02E-48FC-9192-DC5EE3CF00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7567" y="444746"/>
              <a:ext cx="507499" cy="507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98FA588-E3FC-4D03-90A6-00C775DEE392}"/>
              </a:ext>
            </a:extLst>
          </p:cNvPr>
          <p:cNvGrpSpPr/>
          <p:nvPr/>
        </p:nvGrpSpPr>
        <p:grpSpPr>
          <a:xfrm>
            <a:off x="3592285" y="3040749"/>
            <a:ext cx="298681" cy="336633"/>
            <a:chOff x="298037" y="2072988"/>
            <a:chExt cx="1992743" cy="224595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62A864A-993E-4D5F-AAD5-8B1E390B91E4}"/>
                </a:ext>
              </a:extLst>
            </p:cNvPr>
            <p:cNvSpPr/>
            <p:nvPr/>
          </p:nvSpPr>
          <p:spPr bwMode="auto">
            <a:xfrm>
              <a:off x="298037" y="3294738"/>
              <a:ext cx="572293" cy="572292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506E521-7E60-4315-A74D-2B5339099283}"/>
                </a:ext>
              </a:extLst>
            </p:cNvPr>
            <p:cNvSpPr/>
            <p:nvPr/>
          </p:nvSpPr>
          <p:spPr bwMode="auto">
            <a:xfrm>
              <a:off x="508881" y="3505581"/>
              <a:ext cx="150605" cy="150605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8" name="Arc 71">
              <a:extLst>
                <a:ext uri="{FF2B5EF4-FFF2-40B4-BE49-F238E27FC236}">
                  <a16:creationId xmlns:a16="http://schemas.microsoft.com/office/drawing/2014/main" id="{09DB70AA-2EAE-42DF-8AA8-CEC8848C1C20}"/>
                </a:ext>
              </a:extLst>
            </p:cNvPr>
            <p:cNvSpPr/>
            <p:nvPr/>
          </p:nvSpPr>
          <p:spPr>
            <a:xfrm>
              <a:off x="805808" y="2192883"/>
              <a:ext cx="1484972" cy="1302717"/>
            </a:xfrm>
            <a:custGeom>
              <a:avLst/>
              <a:gdLst>
                <a:gd name="connsiteX0" fmla="*/ 1130933 w 1430727"/>
                <a:gd name="connsiteY0" fmla="*/ 133086 h 1430725"/>
                <a:gd name="connsiteX1" fmla="*/ 1396969 w 1430727"/>
                <a:gd name="connsiteY1" fmla="*/ 932524 h 1430725"/>
                <a:gd name="connsiteX2" fmla="*/ 717502 w 1430727"/>
                <a:gd name="connsiteY2" fmla="*/ 1430722 h 1430725"/>
                <a:gd name="connsiteX3" fmla="*/ 35068 w 1430727"/>
                <a:gd name="connsiteY3" fmla="*/ 936596 h 1430725"/>
                <a:gd name="connsiteX4" fmla="*/ 296319 w 1430727"/>
                <a:gd name="connsiteY4" fmla="*/ 135581 h 1430725"/>
                <a:gd name="connsiteX5" fmla="*/ 715364 w 1430727"/>
                <a:gd name="connsiteY5" fmla="*/ 715363 h 1430725"/>
                <a:gd name="connsiteX6" fmla="*/ 1130933 w 1430727"/>
                <a:gd name="connsiteY6" fmla="*/ 133086 h 1430725"/>
                <a:gd name="connsiteX0" fmla="*/ 1130933 w 1430727"/>
                <a:gd name="connsiteY0" fmla="*/ 133086 h 1430725"/>
                <a:gd name="connsiteX1" fmla="*/ 1396969 w 1430727"/>
                <a:gd name="connsiteY1" fmla="*/ 932524 h 1430725"/>
                <a:gd name="connsiteX2" fmla="*/ 717502 w 1430727"/>
                <a:gd name="connsiteY2" fmla="*/ 1430722 h 1430725"/>
                <a:gd name="connsiteX3" fmla="*/ 35068 w 1430727"/>
                <a:gd name="connsiteY3" fmla="*/ 936596 h 1430725"/>
                <a:gd name="connsiteX4" fmla="*/ 296319 w 1430727"/>
                <a:gd name="connsiteY4" fmla="*/ 135581 h 1430725"/>
                <a:gd name="connsiteX0" fmla="*/ 1130983 w 1430827"/>
                <a:gd name="connsiteY0" fmla="*/ 0 h 1297710"/>
                <a:gd name="connsiteX1" fmla="*/ 1397019 w 1430827"/>
                <a:gd name="connsiteY1" fmla="*/ 799438 h 1297710"/>
                <a:gd name="connsiteX2" fmla="*/ 717552 w 1430827"/>
                <a:gd name="connsiteY2" fmla="*/ 1297636 h 1297710"/>
                <a:gd name="connsiteX3" fmla="*/ 35118 w 1430827"/>
                <a:gd name="connsiteY3" fmla="*/ 803510 h 1297710"/>
                <a:gd name="connsiteX4" fmla="*/ 296369 w 1430827"/>
                <a:gd name="connsiteY4" fmla="*/ 2495 h 1297710"/>
                <a:gd name="connsiteX5" fmla="*/ 715414 w 1430827"/>
                <a:gd name="connsiteY5" fmla="*/ 582277 h 1297710"/>
                <a:gd name="connsiteX6" fmla="*/ 1130983 w 1430827"/>
                <a:gd name="connsiteY6" fmla="*/ 0 h 1297710"/>
                <a:gd name="connsiteX0" fmla="*/ 1130983 w 1430827"/>
                <a:gd name="connsiteY0" fmla="*/ 0 h 1297710"/>
                <a:gd name="connsiteX1" fmla="*/ 1397019 w 1430827"/>
                <a:gd name="connsiteY1" fmla="*/ 799438 h 1297710"/>
                <a:gd name="connsiteX2" fmla="*/ 717552 w 1430827"/>
                <a:gd name="connsiteY2" fmla="*/ 1297636 h 1297710"/>
                <a:gd name="connsiteX3" fmla="*/ 35118 w 1430827"/>
                <a:gd name="connsiteY3" fmla="*/ 803510 h 1297710"/>
                <a:gd name="connsiteX4" fmla="*/ 296369 w 1430827"/>
                <a:gd name="connsiteY4" fmla="*/ 2495 h 1297710"/>
                <a:gd name="connsiteX0" fmla="*/ 1130983 w 1430827"/>
                <a:gd name="connsiteY0" fmla="*/ 0 h 1463237"/>
                <a:gd name="connsiteX1" fmla="*/ 1397019 w 1430827"/>
                <a:gd name="connsiteY1" fmla="*/ 799438 h 1463237"/>
                <a:gd name="connsiteX2" fmla="*/ 717552 w 1430827"/>
                <a:gd name="connsiteY2" fmla="*/ 1297636 h 1463237"/>
                <a:gd name="connsiteX3" fmla="*/ 35118 w 1430827"/>
                <a:gd name="connsiteY3" fmla="*/ 803510 h 1463237"/>
                <a:gd name="connsiteX4" fmla="*/ 296369 w 1430827"/>
                <a:gd name="connsiteY4" fmla="*/ 2495 h 1463237"/>
                <a:gd name="connsiteX5" fmla="*/ 715414 w 1430827"/>
                <a:gd name="connsiteY5" fmla="*/ 582277 h 1463237"/>
                <a:gd name="connsiteX6" fmla="*/ 1130983 w 1430827"/>
                <a:gd name="connsiteY6" fmla="*/ 0 h 1463237"/>
                <a:gd name="connsiteX0" fmla="*/ 1130983 w 1430827"/>
                <a:gd name="connsiteY0" fmla="*/ 0 h 1463237"/>
                <a:gd name="connsiteX1" fmla="*/ 1397019 w 1430827"/>
                <a:gd name="connsiteY1" fmla="*/ 799438 h 1463237"/>
                <a:gd name="connsiteX2" fmla="*/ 706752 w 1430827"/>
                <a:gd name="connsiteY2" fmla="*/ 1463236 h 1463237"/>
                <a:gd name="connsiteX3" fmla="*/ 35118 w 1430827"/>
                <a:gd name="connsiteY3" fmla="*/ 803510 h 1463237"/>
                <a:gd name="connsiteX4" fmla="*/ 296369 w 1430827"/>
                <a:gd name="connsiteY4" fmla="*/ 2495 h 1463237"/>
                <a:gd name="connsiteX0" fmla="*/ 1130983 w 1430353"/>
                <a:gd name="connsiteY0" fmla="*/ 0 h 1463237"/>
                <a:gd name="connsiteX1" fmla="*/ 1397019 w 1430353"/>
                <a:gd name="connsiteY1" fmla="*/ 799438 h 1463237"/>
                <a:gd name="connsiteX2" fmla="*/ 717552 w 1430353"/>
                <a:gd name="connsiteY2" fmla="*/ 1297636 h 1463237"/>
                <a:gd name="connsiteX3" fmla="*/ 35118 w 1430353"/>
                <a:gd name="connsiteY3" fmla="*/ 803510 h 1463237"/>
                <a:gd name="connsiteX4" fmla="*/ 296369 w 1430353"/>
                <a:gd name="connsiteY4" fmla="*/ 2495 h 1463237"/>
                <a:gd name="connsiteX5" fmla="*/ 715414 w 1430353"/>
                <a:gd name="connsiteY5" fmla="*/ 582277 h 1463237"/>
                <a:gd name="connsiteX6" fmla="*/ 1130983 w 1430353"/>
                <a:gd name="connsiteY6" fmla="*/ 0 h 1463237"/>
                <a:gd name="connsiteX0" fmla="*/ 1130983 w 1430353"/>
                <a:gd name="connsiteY0" fmla="*/ 0 h 1463237"/>
                <a:gd name="connsiteX1" fmla="*/ 1397019 w 1430353"/>
                <a:gd name="connsiteY1" fmla="*/ 799438 h 1463237"/>
                <a:gd name="connsiteX2" fmla="*/ 706752 w 1430353"/>
                <a:gd name="connsiteY2" fmla="*/ 1463236 h 1463237"/>
                <a:gd name="connsiteX3" fmla="*/ 35118 w 1430353"/>
                <a:gd name="connsiteY3" fmla="*/ 803510 h 1463237"/>
                <a:gd name="connsiteX4" fmla="*/ 296369 w 1430353"/>
                <a:gd name="connsiteY4" fmla="*/ 2495 h 1463237"/>
                <a:gd name="connsiteX0" fmla="*/ 1143778 w 1443148"/>
                <a:gd name="connsiteY0" fmla="*/ 0 h 1463237"/>
                <a:gd name="connsiteX1" fmla="*/ 1409814 w 1443148"/>
                <a:gd name="connsiteY1" fmla="*/ 799438 h 1463237"/>
                <a:gd name="connsiteX2" fmla="*/ 730347 w 1443148"/>
                <a:gd name="connsiteY2" fmla="*/ 1297636 h 1463237"/>
                <a:gd name="connsiteX3" fmla="*/ 47913 w 1443148"/>
                <a:gd name="connsiteY3" fmla="*/ 803510 h 1463237"/>
                <a:gd name="connsiteX4" fmla="*/ 309164 w 1443148"/>
                <a:gd name="connsiteY4" fmla="*/ 2495 h 1463237"/>
                <a:gd name="connsiteX5" fmla="*/ 728209 w 1443148"/>
                <a:gd name="connsiteY5" fmla="*/ 582277 h 1463237"/>
                <a:gd name="connsiteX6" fmla="*/ 1143778 w 1443148"/>
                <a:gd name="connsiteY6" fmla="*/ 0 h 1463237"/>
                <a:gd name="connsiteX0" fmla="*/ 1143778 w 1443148"/>
                <a:gd name="connsiteY0" fmla="*/ 0 h 1463237"/>
                <a:gd name="connsiteX1" fmla="*/ 1409814 w 1443148"/>
                <a:gd name="connsiteY1" fmla="*/ 799438 h 1463237"/>
                <a:gd name="connsiteX2" fmla="*/ 719547 w 1443148"/>
                <a:gd name="connsiteY2" fmla="*/ 1463236 h 1463237"/>
                <a:gd name="connsiteX3" fmla="*/ 47913 w 1443148"/>
                <a:gd name="connsiteY3" fmla="*/ 803510 h 1463237"/>
                <a:gd name="connsiteX4" fmla="*/ 309164 w 1443148"/>
                <a:gd name="connsiteY4" fmla="*/ 2495 h 1463237"/>
                <a:gd name="connsiteX0" fmla="*/ 1143778 w 1468979"/>
                <a:gd name="connsiteY0" fmla="*/ 0 h 1463237"/>
                <a:gd name="connsiteX1" fmla="*/ 1409814 w 1468979"/>
                <a:gd name="connsiteY1" fmla="*/ 799438 h 1463237"/>
                <a:gd name="connsiteX2" fmla="*/ 730347 w 1468979"/>
                <a:gd name="connsiteY2" fmla="*/ 1297636 h 1463237"/>
                <a:gd name="connsiteX3" fmla="*/ 47913 w 1468979"/>
                <a:gd name="connsiteY3" fmla="*/ 803510 h 1463237"/>
                <a:gd name="connsiteX4" fmla="*/ 309164 w 1468979"/>
                <a:gd name="connsiteY4" fmla="*/ 2495 h 1463237"/>
                <a:gd name="connsiteX5" fmla="*/ 728209 w 1468979"/>
                <a:gd name="connsiteY5" fmla="*/ 582277 h 1463237"/>
                <a:gd name="connsiteX6" fmla="*/ 1143778 w 1468979"/>
                <a:gd name="connsiteY6" fmla="*/ 0 h 1463237"/>
                <a:gd name="connsiteX0" fmla="*/ 1143778 w 1468979"/>
                <a:gd name="connsiteY0" fmla="*/ 0 h 1463237"/>
                <a:gd name="connsiteX1" fmla="*/ 1409814 w 1468979"/>
                <a:gd name="connsiteY1" fmla="*/ 799438 h 1463237"/>
                <a:gd name="connsiteX2" fmla="*/ 719547 w 1468979"/>
                <a:gd name="connsiteY2" fmla="*/ 1463236 h 1463237"/>
                <a:gd name="connsiteX3" fmla="*/ 47913 w 1468979"/>
                <a:gd name="connsiteY3" fmla="*/ 803510 h 1463237"/>
                <a:gd name="connsiteX4" fmla="*/ 309164 w 1468979"/>
                <a:gd name="connsiteY4" fmla="*/ 2495 h 1463237"/>
                <a:gd name="connsiteX0" fmla="*/ 1159771 w 1484972"/>
                <a:gd name="connsiteY0" fmla="*/ 0 h 1463237"/>
                <a:gd name="connsiteX1" fmla="*/ 1425807 w 1484972"/>
                <a:gd name="connsiteY1" fmla="*/ 799438 h 1463237"/>
                <a:gd name="connsiteX2" fmla="*/ 746340 w 1484972"/>
                <a:gd name="connsiteY2" fmla="*/ 1297636 h 1463237"/>
                <a:gd name="connsiteX3" fmla="*/ 63906 w 1484972"/>
                <a:gd name="connsiteY3" fmla="*/ 803510 h 1463237"/>
                <a:gd name="connsiteX4" fmla="*/ 325157 w 1484972"/>
                <a:gd name="connsiteY4" fmla="*/ 2495 h 1463237"/>
                <a:gd name="connsiteX5" fmla="*/ 744202 w 1484972"/>
                <a:gd name="connsiteY5" fmla="*/ 582277 h 1463237"/>
                <a:gd name="connsiteX6" fmla="*/ 1159771 w 1484972"/>
                <a:gd name="connsiteY6" fmla="*/ 0 h 1463237"/>
                <a:gd name="connsiteX0" fmla="*/ 1159771 w 1484972"/>
                <a:gd name="connsiteY0" fmla="*/ 0 h 1463237"/>
                <a:gd name="connsiteX1" fmla="*/ 1425807 w 1484972"/>
                <a:gd name="connsiteY1" fmla="*/ 799438 h 1463237"/>
                <a:gd name="connsiteX2" fmla="*/ 735540 w 1484972"/>
                <a:gd name="connsiteY2" fmla="*/ 1463236 h 1463237"/>
                <a:gd name="connsiteX3" fmla="*/ 63906 w 1484972"/>
                <a:gd name="connsiteY3" fmla="*/ 803510 h 1463237"/>
                <a:gd name="connsiteX4" fmla="*/ 325157 w 1484972"/>
                <a:gd name="connsiteY4" fmla="*/ 2495 h 146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4972" h="1463237" stroke="0" extrusionOk="0">
                  <a:moveTo>
                    <a:pt x="1159771" y="0"/>
                  </a:moveTo>
                  <a:cubicBezTo>
                    <a:pt x="1545816" y="454"/>
                    <a:pt x="1520106" y="503462"/>
                    <a:pt x="1425807" y="799438"/>
                  </a:cubicBezTo>
                  <a:cubicBezTo>
                    <a:pt x="1331508" y="1095414"/>
                    <a:pt x="920174" y="1293108"/>
                    <a:pt x="746340" y="1297636"/>
                  </a:cubicBezTo>
                  <a:cubicBezTo>
                    <a:pt x="572506" y="1302164"/>
                    <a:pt x="159973" y="1098916"/>
                    <a:pt x="63906" y="803510"/>
                  </a:cubicBezTo>
                  <a:cubicBezTo>
                    <a:pt x="-32161" y="508103"/>
                    <a:pt x="-70605" y="4458"/>
                    <a:pt x="325157" y="2495"/>
                  </a:cubicBezTo>
                  <a:cubicBezTo>
                    <a:pt x="720919" y="532"/>
                    <a:pt x="604520" y="389016"/>
                    <a:pt x="744202" y="582277"/>
                  </a:cubicBezTo>
                  <a:cubicBezTo>
                    <a:pt x="882725" y="388185"/>
                    <a:pt x="773726" y="-454"/>
                    <a:pt x="1159771" y="0"/>
                  </a:cubicBezTo>
                  <a:close/>
                </a:path>
                <a:path w="1484972" h="1463237" fill="none">
                  <a:moveTo>
                    <a:pt x="1159771" y="0"/>
                  </a:moveTo>
                  <a:cubicBezTo>
                    <a:pt x="1412616" y="180454"/>
                    <a:pt x="1496512" y="555565"/>
                    <a:pt x="1425807" y="799438"/>
                  </a:cubicBezTo>
                  <a:cubicBezTo>
                    <a:pt x="1355102" y="1043311"/>
                    <a:pt x="1046174" y="1462308"/>
                    <a:pt x="735540" y="1463236"/>
                  </a:cubicBezTo>
                  <a:cubicBezTo>
                    <a:pt x="424906" y="1464165"/>
                    <a:pt x="159973" y="1098916"/>
                    <a:pt x="63906" y="803510"/>
                  </a:cubicBezTo>
                  <a:cubicBezTo>
                    <a:pt x="-32161" y="508103"/>
                    <a:pt x="73395" y="184458"/>
                    <a:pt x="325157" y="2495"/>
                  </a:cubicBezTo>
                </a:path>
              </a:pathLst>
            </a:custGeom>
            <a:ln w="12700"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B3FD1EE-1A02-4A5F-BBBC-4A678579819B}"/>
                </a:ext>
              </a:extLst>
            </p:cNvPr>
            <p:cNvSpPr/>
            <p:nvPr/>
          </p:nvSpPr>
          <p:spPr bwMode="auto">
            <a:xfrm>
              <a:off x="1130074" y="2072988"/>
              <a:ext cx="214574" cy="214574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BA1950A-C3D5-4011-93B9-D23EC5315B05}"/>
                </a:ext>
              </a:extLst>
            </p:cNvPr>
            <p:cNvSpPr/>
            <p:nvPr/>
          </p:nvSpPr>
          <p:spPr bwMode="auto">
            <a:xfrm>
              <a:off x="1749239" y="2072988"/>
              <a:ext cx="214574" cy="214574"/>
            </a:xfrm>
            <a:prstGeom prst="ellipse">
              <a:avLst/>
            </a:prstGeom>
            <a:noFill/>
            <a:ln w="12700" cap="rnd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1" name="Freeform 143">
              <a:extLst>
                <a:ext uri="{FF2B5EF4-FFF2-40B4-BE49-F238E27FC236}">
                  <a16:creationId xmlns:a16="http://schemas.microsoft.com/office/drawing/2014/main" id="{382D89C4-9092-40CA-9A61-B13D17B1A2B8}"/>
                </a:ext>
              </a:extLst>
            </p:cNvPr>
            <p:cNvSpPr/>
            <p:nvPr/>
          </p:nvSpPr>
          <p:spPr bwMode="auto">
            <a:xfrm>
              <a:off x="871317" y="3490521"/>
              <a:ext cx="676729" cy="828417"/>
            </a:xfrm>
            <a:custGeom>
              <a:avLst/>
              <a:gdLst>
                <a:gd name="connsiteX0" fmla="*/ 224286 w 224286"/>
                <a:gd name="connsiteY0" fmla="*/ 0 h 316302"/>
                <a:gd name="connsiteX1" fmla="*/ 224286 w 224286"/>
                <a:gd name="connsiteY1" fmla="*/ 224287 h 316302"/>
                <a:gd name="connsiteX2" fmla="*/ 132271 w 224286"/>
                <a:gd name="connsiteY2" fmla="*/ 316302 h 316302"/>
                <a:gd name="connsiteX3" fmla="*/ 63260 w 224286"/>
                <a:gd name="connsiteY3" fmla="*/ 247291 h 316302"/>
                <a:gd name="connsiteX4" fmla="*/ 63260 w 224286"/>
                <a:gd name="connsiteY4" fmla="*/ 80513 h 316302"/>
                <a:gd name="connsiteX5" fmla="*/ 0 w 224286"/>
                <a:gd name="connsiteY5" fmla="*/ 17253 h 316302"/>
                <a:gd name="connsiteX0" fmla="*/ 224286 w 224286"/>
                <a:gd name="connsiteY0" fmla="*/ 0 h 316302"/>
                <a:gd name="connsiteX1" fmla="*/ 224286 w 224286"/>
                <a:gd name="connsiteY1" fmla="*/ 224287 h 316302"/>
                <a:gd name="connsiteX2" fmla="*/ 132271 w 224286"/>
                <a:gd name="connsiteY2" fmla="*/ 316302 h 316302"/>
                <a:gd name="connsiteX3" fmla="*/ 63260 w 224286"/>
                <a:gd name="connsiteY3" fmla="*/ 247291 h 316302"/>
                <a:gd name="connsiteX4" fmla="*/ 63260 w 224286"/>
                <a:gd name="connsiteY4" fmla="*/ 80513 h 316302"/>
                <a:gd name="connsiteX5" fmla="*/ 0 w 224286"/>
                <a:gd name="connsiteY5" fmla="*/ 17253 h 316302"/>
                <a:gd name="connsiteX0" fmla="*/ 224286 w 224286"/>
                <a:gd name="connsiteY0" fmla="*/ 0 h 316321"/>
                <a:gd name="connsiteX1" fmla="*/ 224286 w 224286"/>
                <a:gd name="connsiteY1" fmla="*/ 224287 h 316321"/>
                <a:gd name="connsiteX2" fmla="*/ 132271 w 224286"/>
                <a:gd name="connsiteY2" fmla="*/ 316302 h 316321"/>
                <a:gd name="connsiteX3" fmla="*/ 63260 w 224286"/>
                <a:gd name="connsiteY3" fmla="*/ 247291 h 316321"/>
                <a:gd name="connsiteX4" fmla="*/ 63260 w 224286"/>
                <a:gd name="connsiteY4" fmla="*/ 80513 h 316321"/>
                <a:gd name="connsiteX5" fmla="*/ 0 w 224286"/>
                <a:gd name="connsiteY5" fmla="*/ 17253 h 316321"/>
                <a:gd name="connsiteX0" fmla="*/ 224286 w 224286"/>
                <a:gd name="connsiteY0" fmla="*/ 0 h 316321"/>
                <a:gd name="connsiteX1" fmla="*/ 224286 w 224286"/>
                <a:gd name="connsiteY1" fmla="*/ 224287 h 316321"/>
                <a:gd name="connsiteX2" fmla="*/ 132271 w 224286"/>
                <a:gd name="connsiteY2" fmla="*/ 316302 h 316321"/>
                <a:gd name="connsiteX3" fmla="*/ 63260 w 224286"/>
                <a:gd name="connsiteY3" fmla="*/ 247291 h 316321"/>
                <a:gd name="connsiteX4" fmla="*/ 63260 w 224286"/>
                <a:gd name="connsiteY4" fmla="*/ 80513 h 316321"/>
                <a:gd name="connsiteX5" fmla="*/ 0 w 224286"/>
                <a:gd name="connsiteY5" fmla="*/ 17253 h 316321"/>
                <a:gd name="connsiteX0" fmla="*/ 224286 w 224286"/>
                <a:gd name="connsiteY0" fmla="*/ 0 h 316321"/>
                <a:gd name="connsiteX1" fmla="*/ 224286 w 224286"/>
                <a:gd name="connsiteY1" fmla="*/ 224287 h 316321"/>
                <a:gd name="connsiteX2" fmla="*/ 132271 w 224286"/>
                <a:gd name="connsiteY2" fmla="*/ 316302 h 316321"/>
                <a:gd name="connsiteX3" fmla="*/ 63260 w 224286"/>
                <a:gd name="connsiteY3" fmla="*/ 247291 h 316321"/>
                <a:gd name="connsiteX4" fmla="*/ 63260 w 224286"/>
                <a:gd name="connsiteY4" fmla="*/ 80513 h 316321"/>
                <a:gd name="connsiteX5" fmla="*/ 0 w 224286"/>
                <a:gd name="connsiteY5" fmla="*/ 17253 h 316321"/>
                <a:gd name="connsiteX0" fmla="*/ 224286 w 224286"/>
                <a:gd name="connsiteY0" fmla="*/ 0 h 316331"/>
                <a:gd name="connsiteX1" fmla="*/ 224286 w 224286"/>
                <a:gd name="connsiteY1" fmla="*/ 224287 h 316331"/>
                <a:gd name="connsiteX2" fmla="*/ 132271 w 224286"/>
                <a:gd name="connsiteY2" fmla="*/ 316302 h 316331"/>
                <a:gd name="connsiteX3" fmla="*/ 63260 w 224286"/>
                <a:gd name="connsiteY3" fmla="*/ 247291 h 316331"/>
                <a:gd name="connsiteX4" fmla="*/ 63260 w 224286"/>
                <a:gd name="connsiteY4" fmla="*/ 80513 h 316331"/>
                <a:gd name="connsiteX5" fmla="*/ 0 w 224286"/>
                <a:gd name="connsiteY5" fmla="*/ 17253 h 316331"/>
                <a:gd name="connsiteX0" fmla="*/ 224286 w 224286"/>
                <a:gd name="connsiteY0" fmla="*/ 0 h 316750"/>
                <a:gd name="connsiteX1" fmla="*/ 224286 w 224286"/>
                <a:gd name="connsiteY1" fmla="*/ 246602 h 316750"/>
                <a:gd name="connsiteX2" fmla="*/ 132271 w 224286"/>
                <a:gd name="connsiteY2" fmla="*/ 316302 h 316750"/>
                <a:gd name="connsiteX3" fmla="*/ 63260 w 224286"/>
                <a:gd name="connsiteY3" fmla="*/ 247291 h 316750"/>
                <a:gd name="connsiteX4" fmla="*/ 63260 w 224286"/>
                <a:gd name="connsiteY4" fmla="*/ 80513 h 316750"/>
                <a:gd name="connsiteX5" fmla="*/ 0 w 224286"/>
                <a:gd name="connsiteY5" fmla="*/ 17253 h 316750"/>
                <a:gd name="connsiteX0" fmla="*/ 224286 w 224286"/>
                <a:gd name="connsiteY0" fmla="*/ 0 h 316334"/>
                <a:gd name="connsiteX1" fmla="*/ 224286 w 224286"/>
                <a:gd name="connsiteY1" fmla="*/ 246602 h 316334"/>
                <a:gd name="connsiteX2" fmla="*/ 132271 w 224286"/>
                <a:gd name="connsiteY2" fmla="*/ 316302 h 316334"/>
                <a:gd name="connsiteX3" fmla="*/ 63260 w 224286"/>
                <a:gd name="connsiteY3" fmla="*/ 247291 h 316334"/>
                <a:gd name="connsiteX4" fmla="*/ 63260 w 224286"/>
                <a:gd name="connsiteY4" fmla="*/ 80513 h 316334"/>
                <a:gd name="connsiteX5" fmla="*/ 0 w 224286"/>
                <a:gd name="connsiteY5" fmla="*/ 17253 h 316334"/>
                <a:gd name="connsiteX0" fmla="*/ 224286 w 224286"/>
                <a:gd name="connsiteY0" fmla="*/ 0 h 316340"/>
                <a:gd name="connsiteX1" fmla="*/ 224286 w 224286"/>
                <a:gd name="connsiteY1" fmla="*/ 246602 h 316340"/>
                <a:gd name="connsiteX2" fmla="*/ 132271 w 224286"/>
                <a:gd name="connsiteY2" fmla="*/ 316302 h 316340"/>
                <a:gd name="connsiteX3" fmla="*/ 63260 w 224286"/>
                <a:gd name="connsiteY3" fmla="*/ 247291 h 316340"/>
                <a:gd name="connsiteX4" fmla="*/ 63260 w 224286"/>
                <a:gd name="connsiteY4" fmla="*/ 80513 h 316340"/>
                <a:gd name="connsiteX5" fmla="*/ 0 w 224286"/>
                <a:gd name="connsiteY5" fmla="*/ 17253 h 316340"/>
                <a:gd name="connsiteX0" fmla="*/ 224286 w 224286"/>
                <a:gd name="connsiteY0" fmla="*/ 0 h 316340"/>
                <a:gd name="connsiteX1" fmla="*/ 224286 w 224286"/>
                <a:gd name="connsiteY1" fmla="*/ 246602 h 316340"/>
                <a:gd name="connsiteX2" fmla="*/ 145398 w 224286"/>
                <a:gd name="connsiteY2" fmla="*/ 316302 h 316340"/>
                <a:gd name="connsiteX3" fmla="*/ 63260 w 224286"/>
                <a:gd name="connsiteY3" fmla="*/ 247291 h 316340"/>
                <a:gd name="connsiteX4" fmla="*/ 63260 w 224286"/>
                <a:gd name="connsiteY4" fmla="*/ 80513 h 316340"/>
                <a:gd name="connsiteX5" fmla="*/ 0 w 224286"/>
                <a:gd name="connsiteY5" fmla="*/ 17253 h 316340"/>
                <a:gd name="connsiteX0" fmla="*/ 224286 w 224286"/>
                <a:gd name="connsiteY0" fmla="*/ 0 h 316340"/>
                <a:gd name="connsiteX1" fmla="*/ 224286 w 224286"/>
                <a:gd name="connsiteY1" fmla="*/ 246602 h 316340"/>
                <a:gd name="connsiteX2" fmla="*/ 145398 w 224286"/>
                <a:gd name="connsiteY2" fmla="*/ 316302 h 316340"/>
                <a:gd name="connsiteX3" fmla="*/ 63260 w 224286"/>
                <a:gd name="connsiteY3" fmla="*/ 247291 h 316340"/>
                <a:gd name="connsiteX4" fmla="*/ 63260 w 224286"/>
                <a:gd name="connsiteY4" fmla="*/ 80513 h 316340"/>
                <a:gd name="connsiteX5" fmla="*/ 0 w 224286"/>
                <a:gd name="connsiteY5" fmla="*/ 17253 h 316340"/>
                <a:gd name="connsiteX0" fmla="*/ 224286 w 224286"/>
                <a:gd name="connsiteY0" fmla="*/ 0 h 316340"/>
                <a:gd name="connsiteX1" fmla="*/ 224286 w 224286"/>
                <a:gd name="connsiteY1" fmla="*/ 246602 h 316340"/>
                <a:gd name="connsiteX2" fmla="*/ 145398 w 224286"/>
                <a:gd name="connsiteY2" fmla="*/ 316302 h 316340"/>
                <a:gd name="connsiteX3" fmla="*/ 63260 w 224286"/>
                <a:gd name="connsiteY3" fmla="*/ 247291 h 316340"/>
                <a:gd name="connsiteX4" fmla="*/ 63260 w 224286"/>
                <a:gd name="connsiteY4" fmla="*/ 80513 h 316340"/>
                <a:gd name="connsiteX5" fmla="*/ 0 w 224286"/>
                <a:gd name="connsiteY5" fmla="*/ 17253 h 316340"/>
                <a:gd name="connsiteX0" fmla="*/ 224286 w 224286"/>
                <a:gd name="connsiteY0" fmla="*/ 0 h 316340"/>
                <a:gd name="connsiteX1" fmla="*/ 224286 w 224286"/>
                <a:gd name="connsiteY1" fmla="*/ 246602 h 316340"/>
                <a:gd name="connsiteX2" fmla="*/ 145398 w 224286"/>
                <a:gd name="connsiteY2" fmla="*/ 316302 h 316340"/>
                <a:gd name="connsiteX3" fmla="*/ 63260 w 224286"/>
                <a:gd name="connsiteY3" fmla="*/ 247291 h 316340"/>
                <a:gd name="connsiteX4" fmla="*/ 63260 w 224286"/>
                <a:gd name="connsiteY4" fmla="*/ 83138 h 316340"/>
                <a:gd name="connsiteX5" fmla="*/ 0 w 224286"/>
                <a:gd name="connsiteY5" fmla="*/ 17253 h 316340"/>
                <a:gd name="connsiteX0" fmla="*/ 224286 w 224286"/>
                <a:gd name="connsiteY0" fmla="*/ 0 h 316340"/>
                <a:gd name="connsiteX1" fmla="*/ 224286 w 224286"/>
                <a:gd name="connsiteY1" fmla="*/ 246602 h 316340"/>
                <a:gd name="connsiteX2" fmla="*/ 145398 w 224286"/>
                <a:gd name="connsiteY2" fmla="*/ 316302 h 316340"/>
                <a:gd name="connsiteX3" fmla="*/ 63260 w 224286"/>
                <a:gd name="connsiteY3" fmla="*/ 247291 h 316340"/>
                <a:gd name="connsiteX4" fmla="*/ 63260 w 224286"/>
                <a:gd name="connsiteY4" fmla="*/ 83138 h 316340"/>
                <a:gd name="connsiteX5" fmla="*/ 0 w 224286"/>
                <a:gd name="connsiteY5" fmla="*/ 17253 h 316340"/>
                <a:gd name="connsiteX0" fmla="*/ 224286 w 224286"/>
                <a:gd name="connsiteY0" fmla="*/ 0 h 316340"/>
                <a:gd name="connsiteX1" fmla="*/ 224286 w 224286"/>
                <a:gd name="connsiteY1" fmla="*/ 246602 h 316340"/>
                <a:gd name="connsiteX2" fmla="*/ 145398 w 224286"/>
                <a:gd name="connsiteY2" fmla="*/ 316302 h 316340"/>
                <a:gd name="connsiteX3" fmla="*/ 63260 w 224286"/>
                <a:gd name="connsiteY3" fmla="*/ 247291 h 316340"/>
                <a:gd name="connsiteX4" fmla="*/ 63260 w 224286"/>
                <a:gd name="connsiteY4" fmla="*/ 83138 h 316340"/>
                <a:gd name="connsiteX5" fmla="*/ 0 w 224286"/>
                <a:gd name="connsiteY5" fmla="*/ 17253 h 316340"/>
                <a:gd name="connsiteX0" fmla="*/ 258416 w 258416"/>
                <a:gd name="connsiteY0" fmla="*/ 0 h 316340"/>
                <a:gd name="connsiteX1" fmla="*/ 258416 w 258416"/>
                <a:gd name="connsiteY1" fmla="*/ 246602 h 316340"/>
                <a:gd name="connsiteX2" fmla="*/ 179528 w 258416"/>
                <a:gd name="connsiteY2" fmla="*/ 316302 h 316340"/>
                <a:gd name="connsiteX3" fmla="*/ 97390 w 258416"/>
                <a:gd name="connsiteY3" fmla="*/ 247291 h 316340"/>
                <a:gd name="connsiteX4" fmla="*/ 97390 w 258416"/>
                <a:gd name="connsiteY4" fmla="*/ 83138 h 316340"/>
                <a:gd name="connsiteX5" fmla="*/ 0 w 258416"/>
                <a:gd name="connsiteY5" fmla="*/ 39568 h 316340"/>
                <a:gd name="connsiteX0" fmla="*/ 258416 w 258416"/>
                <a:gd name="connsiteY0" fmla="*/ 0 h 316340"/>
                <a:gd name="connsiteX1" fmla="*/ 258416 w 258416"/>
                <a:gd name="connsiteY1" fmla="*/ 246602 h 316340"/>
                <a:gd name="connsiteX2" fmla="*/ 179528 w 258416"/>
                <a:gd name="connsiteY2" fmla="*/ 316302 h 316340"/>
                <a:gd name="connsiteX3" fmla="*/ 97390 w 258416"/>
                <a:gd name="connsiteY3" fmla="*/ 247291 h 316340"/>
                <a:gd name="connsiteX4" fmla="*/ 97390 w 258416"/>
                <a:gd name="connsiteY4" fmla="*/ 83138 h 316340"/>
                <a:gd name="connsiteX5" fmla="*/ 0 w 258416"/>
                <a:gd name="connsiteY5" fmla="*/ 39568 h 316340"/>
                <a:gd name="connsiteX0" fmla="*/ 258416 w 258416"/>
                <a:gd name="connsiteY0" fmla="*/ 0 h 316340"/>
                <a:gd name="connsiteX1" fmla="*/ 258416 w 258416"/>
                <a:gd name="connsiteY1" fmla="*/ 246602 h 316340"/>
                <a:gd name="connsiteX2" fmla="*/ 179528 w 258416"/>
                <a:gd name="connsiteY2" fmla="*/ 316302 h 316340"/>
                <a:gd name="connsiteX3" fmla="*/ 97390 w 258416"/>
                <a:gd name="connsiteY3" fmla="*/ 247291 h 316340"/>
                <a:gd name="connsiteX4" fmla="*/ 97390 w 258416"/>
                <a:gd name="connsiteY4" fmla="*/ 83138 h 316340"/>
                <a:gd name="connsiteX5" fmla="*/ 0 w 258416"/>
                <a:gd name="connsiteY5" fmla="*/ 39568 h 316340"/>
                <a:gd name="connsiteX0" fmla="*/ 258416 w 258416"/>
                <a:gd name="connsiteY0" fmla="*/ 0 h 316340"/>
                <a:gd name="connsiteX1" fmla="*/ 258416 w 258416"/>
                <a:gd name="connsiteY1" fmla="*/ 246602 h 316340"/>
                <a:gd name="connsiteX2" fmla="*/ 179528 w 258416"/>
                <a:gd name="connsiteY2" fmla="*/ 316302 h 316340"/>
                <a:gd name="connsiteX3" fmla="*/ 97390 w 258416"/>
                <a:gd name="connsiteY3" fmla="*/ 247291 h 316340"/>
                <a:gd name="connsiteX4" fmla="*/ 97390 w 258416"/>
                <a:gd name="connsiteY4" fmla="*/ 83138 h 316340"/>
                <a:gd name="connsiteX5" fmla="*/ 0 w 258416"/>
                <a:gd name="connsiteY5" fmla="*/ 39568 h 31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416" h="316340">
                  <a:moveTo>
                    <a:pt x="258416" y="0"/>
                  </a:moveTo>
                  <a:lnTo>
                    <a:pt x="258416" y="246602"/>
                  </a:lnTo>
                  <a:cubicBezTo>
                    <a:pt x="257935" y="304840"/>
                    <a:pt x="218076" y="317135"/>
                    <a:pt x="179528" y="316302"/>
                  </a:cubicBezTo>
                  <a:cubicBezTo>
                    <a:pt x="139459" y="315613"/>
                    <a:pt x="96766" y="300487"/>
                    <a:pt x="97390" y="247291"/>
                  </a:cubicBezTo>
                  <a:lnTo>
                    <a:pt x="97390" y="83138"/>
                  </a:lnTo>
                  <a:cubicBezTo>
                    <a:pt x="97306" y="50675"/>
                    <a:pt x="69656" y="40527"/>
                    <a:pt x="0" y="39568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27458B2-EF84-4A79-B1AC-5EE2D7FD86B9}"/>
              </a:ext>
            </a:extLst>
          </p:cNvPr>
          <p:cNvGrpSpPr/>
          <p:nvPr/>
        </p:nvGrpSpPr>
        <p:grpSpPr>
          <a:xfrm>
            <a:off x="1215897" y="3039436"/>
            <a:ext cx="350815" cy="339259"/>
            <a:chOff x="996044" y="1583525"/>
            <a:chExt cx="4090563" cy="395580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FFBE3652-57BF-46C2-B4CA-44FC5D9C51BC}"/>
                </a:ext>
              </a:extLst>
            </p:cNvPr>
            <p:cNvGrpSpPr/>
            <p:nvPr/>
          </p:nvGrpSpPr>
          <p:grpSpPr>
            <a:xfrm>
              <a:off x="996044" y="2736476"/>
              <a:ext cx="2559502" cy="2802855"/>
              <a:chOff x="996044" y="2736476"/>
              <a:chExt cx="2559502" cy="2802855"/>
            </a:xfrm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47AB509-8403-478C-A164-639908335C88}"/>
                  </a:ext>
                </a:extLst>
              </p:cNvPr>
              <p:cNvSpPr/>
              <p:nvPr/>
            </p:nvSpPr>
            <p:spPr bwMode="auto">
              <a:xfrm>
                <a:off x="2105616" y="2736476"/>
                <a:ext cx="1359589" cy="2802855"/>
              </a:xfrm>
              <a:custGeom>
                <a:avLst/>
                <a:gdLst>
                  <a:gd name="connsiteX0" fmla="*/ 0 w 194582"/>
                  <a:gd name="connsiteY0" fmla="*/ 394607 h 394607"/>
                  <a:gd name="connsiteX1" fmla="*/ 39460 w 194582"/>
                  <a:gd name="connsiteY1" fmla="*/ 258536 h 394607"/>
                  <a:gd name="connsiteX2" fmla="*/ 61232 w 194582"/>
                  <a:gd name="connsiteY2" fmla="*/ 36740 h 394607"/>
                  <a:gd name="connsiteX3" fmla="*/ 194582 w 194582"/>
                  <a:gd name="connsiteY3" fmla="*/ 0 h 394607"/>
                  <a:gd name="connsiteX0" fmla="*/ 0 w 194582"/>
                  <a:gd name="connsiteY0" fmla="*/ 395377 h 395377"/>
                  <a:gd name="connsiteX1" fmla="*/ 39460 w 194582"/>
                  <a:gd name="connsiteY1" fmla="*/ 259306 h 395377"/>
                  <a:gd name="connsiteX2" fmla="*/ 61232 w 194582"/>
                  <a:gd name="connsiteY2" fmla="*/ 37510 h 395377"/>
                  <a:gd name="connsiteX3" fmla="*/ 194582 w 194582"/>
                  <a:gd name="connsiteY3" fmla="*/ 770 h 395377"/>
                  <a:gd name="connsiteX0" fmla="*/ 0 w 194582"/>
                  <a:gd name="connsiteY0" fmla="*/ 396668 h 396668"/>
                  <a:gd name="connsiteX1" fmla="*/ 39460 w 194582"/>
                  <a:gd name="connsiteY1" fmla="*/ 260597 h 396668"/>
                  <a:gd name="connsiteX2" fmla="*/ 61232 w 194582"/>
                  <a:gd name="connsiteY2" fmla="*/ 38801 h 396668"/>
                  <a:gd name="connsiteX3" fmla="*/ 194582 w 194582"/>
                  <a:gd name="connsiteY3" fmla="*/ 2061 h 396668"/>
                  <a:gd name="connsiteX0" fmla="*/ 0 w 194582"/>
                  <a:gd name="connsiteY0" fmla="*/ 396014 h 396014"/>
                  <a:gd name="connsiteX1" fmla="*/ 39460 w 194582"/>
                  <a:gd name="connsiteY1" fmla="*/ 259943 h 396014"/>
                  <a:gd name="connsiteX2" fmla="*/ 61232 w 194582"/>
                  <a:gd name="connsiteY2" fmla="*/ 38147 h 396014"/>
                  <a:gd name="connsiteX3" fmla="*/ 194582 w 194582"/>
                  <a:gd name="connsiteY3" fmla="*/ 1407 h 396014"/>
                  <a:gd name="connsiteX0" fmla="*/ 0 w 194582"/>
                  <a:gd name="connsiteY0" fmla="*/ 395406 h 395406"/>
                  <a:gd name="connsiteX1" fmla="*/ 39460 w 194582"/>
                  <a:gd name="connsiteY1" fmla="*/ 259335 h 395406"/>
                  <a:gd name="connsiteX2" fmla="*/ 58773 w 194582"/>
                  <a:gd name="connsiteY2" fmla="*/ 39998 h 395406"/>
                  <a:gd name="connsiteX3" fmla="*/ 194582 w 194582"/>
                  <a:gd name="connsiteY3" fmla="*/ 799 h 395406"/>
                  <a:gd name="connsiteX0" fmla="*/ 0 w 194582"/>
                  <a:gd name="connsiteY0" fmla="*/ 394607 h 394607"/>
                  <a:gd name="connsiteX1" fmla="*/ 39460 w 194582"/>
                  <a:gd name="connsiteY1" fmla="*/ 258536 h 394607"/>
                  <a:gd name="connsiteX2" fmla="*/ 58773 w 194582"/>
                  <a:gd name="connsiteY2" fmla="*/ 39199 h 394607"/>
                  <a:gd name="connsiteX3" fmla="*/ 194582 w 194582"/>
                  <a:gd name="connsiteY3" fmla="*/ 0 h 394607"/>
                  <a:gd name="connsiteX0" fmla="*/ 0 w 194582"/>
                  <a:gd name="connsiteY0" fmla="*/ 394938 h 394938"/>
                  <a:gd name="connsiteX1" fmla="*/ 39460 w 194582"/>
                  <a:gd name="connsiteY1" fmla="*/ 258867 h 394938"/>
                  <a:gd name="connsiteX2" fmla="*/ 58773 w 194582"/>
                  <a:gd name="connsiteY2" fmla="*/ 39530 h 394938"/>
                  <a:gd name="connsiteX3" fmla="*/ 194582 w 194582"/>
                  <a:gd name="connsiteY3" fmla="*/ 331 h 394938"/>
                  <a:gd name="connsiteX0" fmla="*/ 0 w 194582"/>
                  <a:gd name="connsiteY0" fmla="*/ 395856 h 395856"/>
                  <a:gd name="connsiteX1" fmla="*/ 41428 w 194582"/>
                  <a:gd name="connsiteY1" fmla="*/ 301595 h 395856"/>
                  <a:gd name="connsiteX2" fmla="*/ 58773 w 194582"/>
                  <a:gd name="connsiteY2" fmla="*/ 40448 h 395856"/>
                  <a:gd name="connsiteX3" fmla="*/ 194582 w 194582"/>
                  <a:gd name="connsiteY3" fmla="*/ 1249 h 395856"/>
                  <a:gd name="connsiteX0" fmla="*/ 0 w 194582"/>
                  <a:gd name="connsiteY0" fmla="*/ 395856 h 395856"/>
                  <a:gd name="connsiteX1" fmla="*/ 41428 w 194582"/>
                  <a:gd name="connsiteY1" fmla="*/ 301595 h 395856"/>
                  <a:gd name="connsiteX2" fmla="*/ 58773 w 194582"/>
                  <a:gd name="connsiteY2" fmla="*/ 40448 h 395856"/>
                  <a:gd name="connsiteX3" fmla="*/ 194582 w 194582"/>
                  <a:gd name="connsiteY3" fmla="*/ 1249 h 395856"/>
                  <a:gd name="connsiteX0" fmla="*/ 0 w 194582"/>
                  <a:gd name="connsiteY0" fmla="*/ 395856 h 395856"/>
                  <a:gd name="connsiteX1" fmla="*/ 58773 w 194582"/>
                  <a:gd name="connsiteY1" fmla="*/ 40448 h 395856"/>
                  <a:gd name="connsiteX2" fmla="*/ 194582 w 194582"/>
                  <a:gd name="connsiteY2" fmla="*/ 1249 h 395856"/>
                  <a:gd name="connsiteX0" fmla="*/ 0 w 194582"/>
                  <a:gd name="connsiteY0" fmla="*/ 395856 h 395856"/>
                  <a:gd name="connsiteX1" fmla="*/ 58773 w 194582"/>
                  <a:gd name="connsiteY1" fmla="*/ 40448 h 395856"/>
                  <a:gd name="connsiteX2" fmla="*/ 194582 w 194582"/>
                  <a:gd name="connsiteY2" fmla="*/ 1249 h 395856"/>
                  <a:gd name="connsiteX0" fmla="*/ 0 w 194582"/>
                  <a:gd name="connsiteY0" fmla="*/ 396156 h 396156"/>
                  <a:gd name="connsiteX1" fmla="*/ 58773 w 194582"/>
                  <a:gd name="connsiteY1" fmla="*/ 40748 h 396156"/>
                  <a:gd name="connsiteX2" fmla="*/ 194582 w 194582"/>
                  <a:gd name="connsiteY2" fmla="*/ 1549 h 396156"/>
                  <a:gd name="connsiteX0" fmla="*/ 0 w 194582"/>
                  <a:gd name="connsiteY0" fmla="*/ 408667 h 408667"/>
                  <a:gd name="connsiteX1" fmla="*/ 58773 w 194582"/>
                  <a:gd name="connsiteY1" fmla="*/ 53259 h 408667"/>
                  <a:gd name="connsiteX2" fmla="*/ 194582 w 194582"/>
                  <a:gd name="connsiteY2" fmla="*/ 14060 h 408667"/>
                  <a:gd name="connsiteX0" fmla="*/ 0 w 194582"/>
                  <a:gd name="connsiteY0" fmla="*/ 408667 h 408667"/>
                  <a:gd name="connsiteX1" fmla="*/ 58773 w 194582"/>
                  <a:gd name="connsiteY1" fmla="*/ 53259 h 408667"/>
                  <a:gd name="connsiteX2" fmla="*/ 194582 w 194582"/>
                  <a:gd name="connsiteY2" fmla="*/ 14060 h 408667"/>
                  <a:gd name="connsiteX0" fmla="*/ 0 w 194582"/>
                  <a:gd name="connsiteY0" fmla="*/ 395857 h 395857"/>
                  <a:gd name="connsiteX1" fmla="*/ 58773 w 194582"/>
                  <a:gd name="connsiteY1" fmla="*/ 40449 h 395857"/>
                  <a:gd name="connsiteX2" fmla="*/ 194582 w 194582"/>
                  <a:gd name="connsiteY2" fmla="*/ 1250 h 395857"/>
                  <a:gd name="connsiteX0" fmla="*/ 0 w 194582"/>
                  <a:gd name="connsiteY0" fmla="*/ 395857 h 395857"/>
                  <a:gd name="connsiteX1" fmla="*/ 58773 w 194582"/>
                  <a:gd name="connsiteY1" fmla="*/ 40449 h 395857"/>
                  <a:gd name="connsiteX2" fmla="*/ 194582 w 194582"/>
                  <a:gd name="connsiteY2" fmla="*/ 1250 h 395857"/>
                  <a:gd name="connsiteX0" fmla="*/ 0 w 194582"/>
                  <a:gd name="connsiteY0" fmla="*/ 396356 h 396356"/>
                  <a:gd name="connsiteX1" fmla="*/ 58773 w 194582"/>
                  <a:gd name="connsiteY1" fmla="*/ 40948 h 396356"/>
                  <a:gd name="connsiteX2" fmla="*/ 194582 w 194582"/>
                  <a:gd name="connsiteY2" fmla="*/ 1749 h 396356"/>
                  <a:gd name="connsiteX0" fmla="*/ 0 w 190155"/>
                  <a:gd name="connsiteY0" fmla="*/ 396518 h 396518"/>
                  <a:gd name="connsiteX1" fmla="*/ 54346 w 190155"/>
                  <a:gd name="connsiteY1" fmla="*/ 44553 h 396518"/>
                  <a:gd name="connsiteX2" fmla="*/ 190155 w 190155"/>
                  <a:gd name="connsiteY2" fmla="*/ 5354 h 396518"/>
                  <a:gd name="connsiteX0" fmla="*/ 0 w 190155"/>
                  <a:gd name="connsiteY0" fmla="*/ 392392 h 392392"/>
                  <a:gd name="connsiteX1" fmla="*/ 54346 w 190155"/>
                  <a:gd name="connsiteY1" fmla="*/ 40427 h 392392"/>
                  <a:gd name="connsiteX2" fmla="*/ 190155 w 190155"/>
                  <a:gd name="connsiteY2" fmla="*/ 1228 h 392392"/>
                  <a:gd name="connsiteX0" fmla="*/ 0 w 190155"/>
                  <a:gd name="connsiteY0" fmla="*/ 394097 h 394097"/>
                  <a:gd name="connsiteX1" fmla="*/ 54346 w 190155"/>
                  <a:gd name="connsiteY1" fmla="*/ 42132 h 394097"/>
                  <a:gd name="connsiteX2" fmla="*/ 190155 w 190155"/>
                  <a:gd name="connsiteY2" fmla="*/ 2933 h 394097"/>
                  <a:gd name="connsiteX0" fmla="*/ 0 w 190155"/>
                  <a:gd name="connsiteY0" fmla="*/ 394284 h 394284"/>
                  <a:gd name="connsiteX1" fmla="*/ 54346 w 190155"/>
                  <a:gd name="connsiteY1" fmla="*/ 42319 h 394284"/>
                  <a:gd name="connsiteX2" fmla="*/ 190155 w 190155"/>
                  <a:gd name="connsiteY2" fmla="*/ 3120 h 394284"/>
                  <a:gd name="connsiteX0" fmla="*/ 0 w 190155"/>
                  <a:gd name="connsiteY0" fmla="*/ 393753 h 393753"/>
                  <a:gd name="connsiteX1" fmla="*/ 54346 w 190155"/>
                  <a:gd name="connsiteY1" fmla="*/ 41788 h 393753"/>
                  <a:gd name="connsiteX2" fmla="*/ 190155 w 190155"/>
                  <a:gd name="connsiteY2" fmla="*/ 2589 h 393753"/>
                  <a:gd name="connsiteX0" fmla="*/ 0 w 190155"/>
                  <a:gd name="connsiteY0" fmla="*/ 394835 h 394835"/>
                  <a:gd name="connsiteX1" fmla="*/ 54346 w 190155"/>
                  <a:gd name="connsiteY1" fmla="*/ 42870 h 394835"/>
                  <a:gd name="connsiteX2" fmla="*/ 190155 w 190155"/>
                  <a:gd name="connsiteY2" fmla="*/ 3671 h 394835"/>
                  <a:gd name="connsiteX0" fmla="*/ 0 w 190155"/>
                  <a:gd name="connsiteY0" fmla="*/ 392391 h 392391"/>
                  <a:gd name="connsiteX1" fmla="*/ 54346 w 190155"/>
                  <a:gd name="connsiteY1" fmla="*/ 40426 h 392391"/>
                  <a:gd name="connsiteX2" fmla="*/ 190155 w 190155"/>
                  <a:gd name="connsiteY2" fmla="*/ 1227 h 392391"/>
                  <a:gd name="connsiteX0" fmla="*/ 0 w 190155"/>
                  <a:gd name="connsiteY0" fmla="*/ 392013 h 392013"/>
                  <a:gd name="connsiteX1" fmla="*/ 54346 w 190155"/>
                  <a:gd name="connsiteY1" fmla="*/ 40048 h 392013"/>
                  <a:gd name="connsiteX2" fmla="*/ 190155 w 190155"/>
                  <a:gd name="connsiteY2" fmla="*/ 849 h 39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155" h="392013">
                    <a:moveTo>
                      <a:pt x="0" y="392013"/>
                    </a:moveTo>
                    <a:cubicBezTo>
                      <a:pt x="96849" y="289933"/>
                      <a:pt x="-56112" y="157086"/>
                      <a:pt x="54346" y="40048"/>
                    </a:cubicBezTo>
                    <a:cubicBezTo>
                      <a:pt x="94883" y="-2904"/>
                      <a:pt x="175907" y="-1235"/>
                      <a:pt x="190155" y="849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50C3096-6DD3-425A-8FEA-1D0A8C04F6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6832" y="2777218"/>
                <a:ext cx="598714" cy="598714"/>
              </a:xfrm>
              <a:prstGeom prst="line">
                <a:avLst/>
              </a:prstGeom>
              <a:ln w="12700" cap="rnd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D966A989-4E3A-4B1B-B9D3-B0CA060E1343}"/>
                  </a:ext>
                </a:extLst>
              </p:cNvPr>
              <p:cNvSpPr/>
              <p:nvPr/>
            </p:nvSpPr>
            <p:spPr bwMode="auto">
              <a:xfrm>
                <a:off x="996044" y="4242264"/>
                <a:ext cx="987878" cy="244009"/>
              </a:xfrm>
              <a:custGeom>
                <a:avLst/>
                <a:gdLst>
                  <a:gd name="connsiteX0" fmla="*/ 0 w 1008289"/>
                  <a:gd name="connsiteY0" fmla="*/ 253093 h 253093"/>
                  <a:gd name="connsiteX1" fmla="*/ 1008289 w 1008289"/>
                  <a:gd name="connsiteY1" fmla="*/ 0 h 253093"/>
                  <a:gd name="connsiteX0" fmla="*/ 0 w 987878"/>
                  <a:gd name="connsiteY0" fmla="*/ 229960 h 229960"/>
                  <a:gd name="connsiteX1" fmla="*/ 987878 w 987878"/>
                  <a:gd name="connsiteY1" fmla="*/ 0 h 229960"/>
                  <a:gd name="connsiteX0" fmla="*/ 0 w 987878"/>
                  <a:gd name="connsiteY0" fmla="*/ 229960 h 229960"/>
                  <a:gd name="connsiteX1" fmla="*/ 987878 w 987878"/>
                  <a:gd name="connsiteY1" fmla="*/ 0 h 229960"/>
                  <a:gd name="connsiteX0" fmla="*/ 0 w 987878"/>
                  <a:gd name="connsiteY0" fmla="*/ 244009 h 244009"/>
                  <a:gd name="connsiteX1" fmla="*/ 987878 w 987878"/>
                  <a:gd name="connsiteY1" fmla="*/ 14049 h 244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7878" h="244009">
                    <a:moveTo>
                      <a:pt x="0" y="244009"/>
                    </a:moveTo>
                    <a:cubicBezTo>
                      <a:pt x="345622" y="6792"/>
                      <a:pt x="683078" y="-24958"/>
                      <a:pt x="987878" y="14049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9A60A79-AAED-4971-8BB3-B6C3B14C3FA3}"/>
                  </a:ext>
                </a:extLst>
              </p:cNvPr>
              <p:cNvCxnSpPr/>
              <p:nvPr/>
            </p:nvCxnSpPr>
            <p:spPr>
              <a:xfrm>
                <a:off x="1336222" y="4310743"/>
                <a:ext cx="557893" cy="557893"/>
              </a:xfrm>
              <a:prstGeom prst="line">
                <a:avLst/>
              </a:prstGeom>
              <a:ln w="12700" cap="rnd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8E77933-1763-4183-9D83-A0061CAD34E4}"/>
                </a:ext>
              </a:extLst>
            </p:cNvPr>
            <p:cNvSpPr/>
            <p:nvPr/>
          </p:nvSpPr>
          <p:spPr bwMode="auto">
            <a:xfrm rot="10800000">
              <a:off x="2630314" y="1583525"/>
              <a:ext cx="1359589" cy="2802855"/>
            </a:xfrm>
            <a:custGeom>
              <a:avLst/>
              <a:gdLst>
                <a:gd name="connsiteX0" fmla="*/ 0 w 194582"/>
                <a:gd name="connsiteY0" fmla="*/ 394607 h 394607"/>
                <a:gd name="connsiteX1" fmla="*/ 39460 w 194582"/>
                <a:gd name="connsiteY1" fmla="*/ 258536 h 394607"/>
                <a:gd name="connsiteX2" fmla="*/ 61232 w 194582"/>
                <a:gd name="connsiteY2" fmla="*/ 36740 h 394607"/>
                <a:gd name="connsiteX3" fmla="*/ 194582 w 194582"/>
                <a:gd name="connsiteY3" fmla="*/ 0 h 394607"/>
                <a:gd name="connsiteX0" fmla="*/ 0 w 194582"/>
                <a:gd name="connsiteY0" fmla="*/ 395377 h 395377"/>
                <a:gd name="connsiteX1" fmla="*/ 39460 w 194582"/>
                <a:gd name="connsiteY1" fmla="*/ 259306 h 395377"/>
                <a:gd name="connsiteX2" fmla="*/ 61232 w 194582"/>
                <a:gd name="connsiteY2" fmla="*/ 37510 h 395377"/>
                <a:gd name="connsiteX3" fmla="*/ 194582 w 194582"/>
                <a:gd name="connsiteY3" fmla="*/ 770 h 395377"/>
                <a:gd name="connsiteX0" fmla="*/ 0 w 194582"/>
                <a:gd name="connsiteY0" fmla="*/ 396668 h 396668"/>
                <a:gd name="connsiteX1" fmla="*/ 39460 w 194582"/>
                <a:gd name="connsiteY1" fmla="*/ 260597 h 396668"/>
                <a:gd name="connsiteX2" fmla="*/ 61232 w 194582"/>
                <a:gd name="connsiteY2" fmla="*/ 38801 h 396668"/>
                <a:gd name="connsiteX3" fmla="*/ 194582 w 194582"/>
                <a:gd name="connsiteY3" fmla="*/ 2061 h 396668"/>
                <a:gd name="connsiteX0" fmla="*/ 0 w 194582"/>
                <a:gd name="connsiteY0" fmla="*/ 396014 h 396014"/>
                <a:gd name="connsiteX1" fmla="*/ 39460 w 194582"/>
                <a:gd name="connsiteY1" fmla="*/ 259943 h 396014"/>
                <a:gd name="connsiteX2" fmla="*/ 61232 w 194582"/>
                <a:gd name="connsiteY2" fmla="*/ 38147 h 396014"/>
                <a:gd name="connsiteX3" fmla="*/ 194582 w 194582"/>
                <a:gd name="connsiteY3" fmla="*/ 1407 h 396014"/>
                <a:gd name="connsiteX0" fmla="*/ 0 w 194582"/>
                <a:gd name="connsiteY0" fmla="*/ 395406 h 395406"/>
                <a:gd name="connsiteX1" fmla="*/ 39460 w 194582"/>
                <a:gd name="connsiteY1" fmla="*/ 259335 h 395406"/>
                <a:gd name="connsiteX2" fmla="*/ 58773 w 194582"/>
                <a:gd name="connsiteY2" fmla="*/ 39998 h 395406"/>
                <a:gd name="connsiteX3" fmla="*/ 194582 w 194582"/>
                <a:gd name="connsiteY3" fmla="*/ 799 h 395406"/>
                <a:gd name="connsiteX0" fmla="*/ 0 w 194582"/>
                <a:gd name="connsiteY0" fmla="*/ 394607 h 394607"/>
                <a:gd name="connsiteX1" fmla="*/ 39460 w 194582"/>
                <a:gd name="connsiteY1" fmla="*/ 258536 h 394607"/>
                <a:gd name="connsiteX2" fmla="*/ 58773 w 194582"/>
                <a:gd name="connsiteY2" fmla="*/ 39199 h 394607"/>
                <a:gd name="connsiteX3" fmla="*/ 194582 w 194582"/>
                <a:gd name="connsiteY3" fmla="*/ 0 h 394607"/>
                <a:gd name="connsiteX0" fmla="*/ 0 w 194582"/>
                <a:gd name="connsiteY0" fmla="*/ 394938 h 394938"/>
                <a:gd name="connsiteX1" fmla="*/ 39460 w 194582"/>
                <a:gd name="connsiteY1" fmla="*/ 258867 h 394938"/>
                <a:gd name="connsiteX2" fmla="*/ 58773 w 194582"/>
                <a:gd name="connsiteY2" fmla="*/ 39530 h 394938"/>
                <a:gd name="connsiteX3" fmla="*/ 194582 w 194582"/>
                <a:gd name="connsiteY3" fmla="*/ 331 h 394938"/>
                <a:gd name="connsiteX0" fmla="*/ 0 w 194582"/>
                <a:gd name="connsiteY0" fmla="*/ 395856 h 395856"/>
                <a:gd name="connsiteX1" fmla="*/ 41428 w 194582"/>
                <a:gd name="connsiteY1" fmla="*/ 301595 h 395856"/>
                <a:gd name="connsiteX2" fmla="*/ 58773 w 194582"/>
                <a:gd name="connsiteY2" fmla="*/ 40448 h 395856"/>
                <a:gd name="connsiteX3" fmla="*/ 194582 w 194582"/>
                <a:gd name="connsiteY3" fmla="*/ 1249 h 395856"/>
                <a:gd name="connsiteX0" fmla="*/ 0 w 194582"/>
                <a:gd name="connsiteY0" fmla="*/ 395856 h 395856"/>
                <a:gd name="connsiteX1" fmla="*/ 41428 w 194582"/>
                <a:gd name="connsiteY1" fmla="*/ 301595 h 395856"/>
                <a:gd name="connsiteX2" fmla="*/ 58773 w 194582"/>
                <a:gd name="connsiteY2" fmla="*/ 40448 h 395856"/>
                <a:gd name="connsiteX3" fmla="*/ 194582 w 194582"/>
                <a:gd name="connsiteY3" fmla="*/ 1249 h 395856"/>
                <a:gd name="connsiteX0" fmla="*/ 0 w 194582"/>
                <a:gd name="connsiteY0" fmla="*/ 395856 h 395856"/>
                <a:gd name="connsiteX1" fmla="*/ 58773 w 194582"/>
                <a:gd name="connsiteY1" fmla="*/ 40448 h 395856"/>
                <a:gd name="connsiteX2" fmla="*/ 194582 w 194582"/>
                <a:gd name="connsiteY2" fmla="*/ 1249 h 395856"/>
                <a:gd name="connsiteX0" fmla="*/ 0 w 194582"/>
                <a:gd name="connsiteY0" fmla="*/ 395856 h 395856"/>
                <a:gd name="connsiteX1" fmla="*/ 58773 w 194582"/>
                <a:gd name="connsiteY1" fmla="*/ 40448 h 395856"/>
                <a:gd name="connsiteX2" fmla="*/ 194582 w 194582"/>
                <a:gd name="connsiteY2" fmla="*/ 1249 h 395856"/>
                <a:gd name="connsiteX0" fmla="*/ 0 w 194582"/>
                <a:gd name="connsiteY0" fmla="*/ 396156 h 396156"/>
                <a:gd name="connsiteX1" fmla="*/ 58773 w 194582"/>
                <a:gd name="connsiteY1" fmla="*/ 40748 h 396156"/>
                <a:gd name="connsiteX2" fmla="*/ 194582 w 194582"/>
                <a:gd name="connsiteY2" fmla="*/ 1549 h 396156"/>
                <a:gd name="connsiteX0" fmla="*/ 0 w 194582"/>
                <a:gd name="connsiteY0" fmla="*/ 408667 h 408667"/>
                <a:gd name="connsiteX1" fmla="*/ 58773 w 194582"/>
                <a:gd name="connsiteY1" fmla="*/ 53259 h 408667"/>
                <a:gd name="connsiteX2" fmla="*/ 194582 w 194582"/>
                <a:gd name="connsiteY2" fmla="*/ 14060 h 408667"/>
                <a:gd name="connsiteX0" fmla="*/ 0 w 194582"/>
                <a:gd name="connsiteY0" fmla="*/ 408667 h 408667"/>
                <a:gd name="connsiteX1" fmla="*/ 58773 w 194582"/>
                <a:gd name="connsiteY1" fmla="*/ 53259 h 408667"/>
                <a:gd name="connsiteX2" fmla="*/ 194582 w 194582"/>
                <a:gd name="connsiteY2" fmla="*/ 14060 h 408667"/>
                <a:gd name="connsiteX0" fmla="*/ 0 w 194582"/>
                <a:gd name="connsiteY0" fmla="*/ 395857 h 395857"/>
                <a:gd name="connsiteX1" fmla="*/ 58773 w 194582"/>
                <a:gd name="connsiteY1" fmla="*/ 40449 h 395857"/>
                <a:gd name="connsiteX2" fmla="*/ 194582 w 194582"/>
                <a:gd name="connsiteY2" fmla="*/ 1250 h 395857"/>
                <a:gd name="connsiteX0" fmla="*/ 0 w 194582"/>
                <a:gd name="connsiteY0" fmla="*/ 395857 h 395857"/>
                <a:gd name="connsiteX1" fmla="*/ 58773 w 194582"/>
                <a:gd name="connsiteY1" fmla="*/ 40449 h 395857"/>
                <a:gd name="connsiteX2" fmla="*/ 194582 w 194582"/>
                <a:gd name="connsiteY2" fmla="*/ 1250 h 395857"/>
                <a:gd name="connsiteX0" fmla="*/ 0 w 194582"/>
                <a:gd name="connsiteY0" fmla="*/ 396356 h 396356"/>
                <a:gd name="connsiteX1" fmla="*/ 58773 w 194582"/>
                <a:gd name="connsiteY1" fmla="*/ 40948 h 396356"/>
                <a:gd name="connsiteX2" fmla="*/ 194582 w 194582"/>
                <a:gd name="connsiteY2" fmla="*/ 1749 h 396356"/>
                <a:gd name="connsiteX0" fmla="*/ 0 w 190155"/>
                <a:gd name="connsiteY0" fmla="*/ 396518 h 396518"/>
                <a:gd name="connsiteX1" fmla="*/ 54346 w 190155"/>
                <a:gd name="connsiteY1" fmla="*/ 44553 h 396518"/>
                <a:gd name="connsiteX2" fmla="*/ 190155 w 190155"/>
                <a:gd name="connsiteY2" fmla="*/ 5354 h 396518"/>
                <a:gd name="connsiteX0" fmla="*/ 0 w 190155"/>
                <a:gd name="connsiteY0" fmla="*/ 392392 h 392392"/>
                <a:gd name="connsiteX1" fmla="*/ 54346 w 190155"/>
                <a:gd name="connsiteY1" fmla="*/ 40427 h 392392"/>
                <a:gd name="connsiteX2" fmla="*/ 190155 w 190155"/>
                <a:gd name="connsiteY2" fmla="*/ 1228 h 392392"/>
                <a:gd name="connsiteX0" fmla="*/ 0 w 190155"/>
                <a:gd name="connsiteY0" fmla="*/ 394097 h 394097"/>
                <a:gd name="connsiteX1" fmla="*/ 54346 w 190155"/>
                <a:gd name="connsiteY1" fmla="*/ 42132 h 394097"/>
                <a:gd name="connsiteX2" fmla="*/ 190155 w 190155"/>
                <a:gd name="connsiteY2" fmla="*/ 2933 h 394097"/>
                <a:gd name="connsiteX0" fmla="*/ 0 w 190155"/>
                <a:gd name="connsiteY0" fmla="*/ 394284 h 394284"/>
                <a:gd name="connsiteX1" fmla="*/ 54346 w 190155"/>
                <a:gd name="connsiteY1" fmla="*/ 42319 h 394284"/>
                <a:gd name="connsiteX2" fmla="*/ 190155 w 190155"/>
                <a:gd name="connsiteY2" fmla="*/ 3120 h 394284"/>
                <a:gd name="connsiteX0" fmla="*/ 0 w 190155"/>
                <a:gd name="connsiteY0" fmla="*/ 393753 h 393753"/>
                <a:gd name="connsiteX1" fmla="*/ 54346 w 190155"/>
                <a:gd name="connsiteY1" fmla="*/ 41788 h 393753"/>
                <a:gd name="connsiteX2" fmla="*/ 190155 w 190155"/>
                <a:gd name="connsiteY2" fmla="*/ 2589 h 393753"/>
                <a:gd name="connsiteX0" fmla="*/ 0 w 190155"/>
                <a:gd name="connsiteY0" fmla="*/ 394835 h 394835"/>
                <a:gd name="connsiteX1" fmla="*/ 54346 w 190155"/>
                <a:gd name="connsiteY1" fmla="*/ 42870 h 394835"/>
                <a:gd name="connsiteX2" fmla="*/ 190155 w 190155"/>
                <a:gd name="connsiteY2" fmla="*/ 3671 h 394835"/>
                <a:gd name="connsiteX0" fmla="*/ 0 w 190155"/>
                <a:gd name="connsiteY0" fmla="*/ 392391 h 392391"/>
                <a:gd name="connsiteX1" fmla="*/ 54346 w 190155"/>
                <a:gd name="connsiteY1" fmla="*/ 40426 h 392391"/>
                <a:gd name="connsiteX2" fmla="*/ 190155 w 190155"/>
                <a:gd name="connsiteY2" fmla="*/ 1227 h 392391"/>
                <a:gd name="connsiteX0" fmla="*/ 0 w 190155"/>
                <a:gd name="connsiteY0" fmla="*/ 392013 h 392013"/>
                <a:gd name="connsiteX1" fmla="*/ 54346 w 190155"/>
                <a:gd name="connsiteY1" fmla="*/ 40048 h 392013"/>
                <a:gd name="connsiteX2" fmla="*/ 190155 w 190155"/>
                <a:gd name="connsiteY2" fmla="*/ 849 h 39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155" h="392013">
                  <a:moveTo>
                    <a:pt x="0" y="392013"/>
                  </a:moveTo>
                  <a:cubicBezTo>
                    <a:pt x="96849" y="289933"/>
                    <a:pt x="-56112" y="157086"/>
                    <a:pt x="54346" y="40048"/>
                  </a:cubicBezTo>
                  <a:cubicBezTo>
                    <a:pt x="94883" y="-2904"/>
                    <a:pt x="175907" y="-1235"/>
                    <a:pt x="190155" y="849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FBDCD2D-4762-409A-BDDC-883AADDAA30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539973" y="3746924"/>
              <a:ext cx="598714" cy="598714"/>
            </a:xfrm>
            <a:prstGeom prst="line">
              <a:avLst/>
            </a:prstGeom>
            <a:ln w="12700" cap="rnd"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CD89635-01E2-487A-8660-BAC627F27A4C}"/>
                </a:ext>
              </a:extLst>
            </p:cNvPr>
            <p:cNvSpPr/>
            <p:nvPr/>
          </p:nvSpPr>
          <p:spPr bwMode="auto">
            <a:xfrm rot="10800000">
              <a:off x="4098729" y="2668235"/>
              <a:ext cx="987878" cy="244009"/>
            </a:xfrm>
            <a:custGeom>
              <a:avLst/>
              <a:gdLst>
                <a:gd name="connsiteX0" fmla="*/ 0 w 1008289"/>
                <a:gd name="connsiteY0" fmla="*/ 253093 h 253093"/>
                <a:gd name="connsiteX1" fmla="*/ 1008289 w 1008289"/>
                <a:gd name="connsiteY1" fmla="*/ 0 h 253093"/>
                <a:gd name="connsiteX0" fmla="*/ 0 w 987878"/>
                <a:gd name="connsiteY0" fmla="*/ 229960 h 229960"/>
                <a:gd name="connsiteX1" fmla="*/ 987878 w 987878"/>
                <a:gd name="connsiteY1" fmla="*/ 0 h 229960"/>
                <a:gd name="connsiteX0" fmla="*/ 0 w 987878"/>
                <a:gd name="connsiteY0" fmla="*/ 229960 h 229960"/>
                <a:gd name="connsiteX1" fmla="*/ 987878 w 987878"/>
                <a:gd name="connsiteY1" fmla="*/ 0 h 229960"/>
                <a:gd name="connsiteX0" fmla="*/ 0 w 987878"/>
                <a:gd name="connsiteY0" fmla="*/ 244009 h 244009"/>
                <a:gd name="connsiteX1" fmla="*/ 987878 w 987878"/>
                <a:gd name="connsiteY1" fmla="*/ 14049 h 24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878" h="244009">
                  <a:moveTo>
                    <a:pt x="0" y="244009"/>
                  </a:moveTo>
                  <a:cubicBezTo>
                    <a:pt x="345622" y="6792"/>
                    <a:pt x="683078" y="-24958"/>
                    <a:pt x="987878" y="14049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E96559D-F96F-4855-B78A-3C8137D5634F}"/>
                </a:ext>
              </a:extLst>
            </p:cNvPr>
            <p:cNvCxnSpPr/>
            <p:nvPr/>
          </p:nvCxnSpPr>
          <p:spPr>
            <a:xfrm rot="10800000">
              <a:off x="4135782" y="2296423"/>
              <a:ext cx="557893" cy="557893"/>
            </a:xfrm>
            <a:prstGeom prst="line">
              <a:avLst/>
            </a:prstGeom>
            <a:ln w="12700" cap="rnd"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41F833C-0DF8-490A-961E-34D99FC34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6493" y="3023382"/>
              <a:ext cx="1090409" cy="1090405"/>
            </a:xfrm>
            <a:prstGeom prst="line">
              <a:avLst/>
            </a:prstGeom>
            <a:ln w="12700" cap="rnd"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B4B5B90-7EE7-40A8-989B-B5AC176980EA}"/>
              </a:ext>
            </a:extLst>
          </p:cNvPr>
          <p:cNvGrpSpPr/>
          <p:nvPr/>
        </p:nvGrpSpPr>
        <p:grpSpPr>
          <a:xfrm>
            <a:off x="5917007" y="3043181"/>
            <a:ext cx="339946" cy="331769"/>
            <a:chOff x="4839850" y="1431679"/>
            <a:chExt cx="669788" cy="653683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D413CE3B-9946-47FA-91AA-D7C84EC07090}"/>
                </a:ext>
              </a:extLst>
            </p:cNvPr>
            <p:cNvGrpSpPr/>
            <p:nvPr/>
          </p:nvGrpSpPr>
          <p:grpSpPr>
            <a:xfrm>
              <a:off x="4839850" y="1431679"/>
              <a:ext cx="445023" cy="476389"/>
              <a:chOff x="4839850" y="1431679"/>
              <a:chExt cx="445023" cy="476389"/>
            </a:xfrm>
          </p:grpSpPr>
          <p:sp>
            <p:nvSpPr>
              <p:cNvPr id="118" name="Rectangle 48">
                <a:extLst>
                  <a:ext uri="{FF2B5EF4-FFF2-40B4-BE49-F238E27FC236}">
                    <a16:creationId xmlns:a16="http://schemas.microsoft.com/office/drawing/2014/main" id="{C1909833-B5C4-4D03-958A-2261C9910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5407" y="1487181"/>
                <a:ext cx="331628" cy="299456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49">
                <a:extLst>
                  <a:ext uri="{FF2B5EF4-FFF2-40B4-BE49-F238E27FC236}">
                    <a16:creationId xmlns:a16="http://schemas.microsoft.com/office/drawing/2014/main" id="{7F05FD1A-6E12-4CDC-94EB-A0EDBAF586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5407" y="1609686"/>
                <a:ext cx="331628" cy="163339"/>
              </a:xfrm>
              <a:custGeom>
                <a:avLst/>
                <a:gdLst>
                  <a:gd name="T0" fmla="*/ 268 w 268"/>
                  <a:gd name="T1" fmla="*/ 132 h 132"/>
                  <a:gd name="T2" fmla="*/ 179 w 268"/>
                  <a:gd name="T3" fmla="*/ 44 h 132"/>
                  <a:gd name="T4" fmla="*/ 156 w 268"/>
                  <a:gd name="T5" fmla="*/ 66 h 132"/>
                  <a:gd name="T6" fmla="*/ 89 w 268"/>
                  <a:gd name="T7" fmla="*/ 0 h 132"/>
                  <a:gd name="T8" fmla="*/ 0 w 268"/>
                  <a:gd name="T9" fmla="*/ 8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132">
                    <a:moveTo>
                      <a:pt x="268" y="132"/>
                    </a:moveTo>
                    <a:lnTo>
                      <a:pt x="179" y="44"/>
                    </a:lnTo>
                    <a:lnTo>
                      <a:pt x="156" y="66"/>
                    </a:lnTo>
                    <a:lnTo>
                      <a:pt x="89" y="0"/>
                    </a:lnTo>
                    <a:lnTo>
                      <a:pt x="0" y="88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Oval 56">
                <a:extLst>
                  <a:ext uri="{FF2B5EF4-FFF2-40B4-BE49-F238E27FC236}">
                    <a16:creationId xmlns:a16="http://schemas.microsoft.com/office/drawing/2014/main" id="{CF3A70C3-6F8F-47DF-8444-9FD406A6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6905" y="1541628"/>
                <a:ext cx="55684" cy="54447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Rectangle 48">
                <a:extLst>
                  <a:ext uri="{FF2B5EF4-FFF2-40B4-BE49-F238E27FC236}">
                    <a16:creationId xmlns:a16="http://schemas.microsoft.com/office/drawing/2014/main" id="{E4DDB5D9-57DE-4CF4-890D-32892F0E8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9850" y="1431679"/>
                <a:ext cx="445023" cy="476389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6F79B6E-BA96-4215-864B-1133E66657D7}"/>
                </a:ext>
              </a:extLst>
            </p:cNvPr>
            <p:cNvGrpSpPr/>
            <p:nvPr/>
          </p:nvGrpSpPr>
          <p:grpSpPr>
            <a:xfrm>
              <a:off x="5057872" y="1834698"/>
              <a:ext cx="451766" cy="250664"/>
              <a:chOff x="5057872" y="1834698"/>
              <a:chExt cx="451766" cy="250664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CD968CD6-6176-4D15-A13A-E750E4ED1C1E}"/>
                  </a:ext>
                </a:extLst>
              </p:cNvPr>
              <p:cNvSpPr/>
              <p:nvPr/>
            </p:nvSpPr>
            <p:spPr bwMode="auto">
              <a:xfrm>
                <a:off x="5145456" y="1848310"/>
                <a:ext cx="282346" cy="226540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7" name="eye_2">
                <a:extLst>
                  <a:ext uri="{FF2B5EF4-FFF2-40B4-BE49-F238E27FC236}">
                    <a16:creationId xmlns:a16="http://schemas.microsoft.com/office/drawing/2014/main" id="{6E3E9449-644C-4B62-A9BA-E312D383726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057872" y="1834698"/>
                <a:ext cx="451766" cy="250664"/>
              </a:xfrm>
              <a:custGeom>
                <a:avLst/>
                <a:gdLst>
                  <a:gd name="T0" fmla="*/ 5 w 346"/>
                  <a:gd name="T1" fmla="*/ 103 h 191"/>
                  <a:gd name="T2" fmla="*/ 0 w 346"/>
                  <a:gd name="T3" fmla="*/ 96 h 191"/>
                  <a:gd name="T4" fmla="*/ 3 w 346"/>
                  <a:gd name="T5" fmla="*/ 92 h 191"/>
                  <a:gd name="T6" fmla="*/ 5 w 346"/>
                  <a:gd name="T7" fmla="*/ 103 h 191"/>
                  <a:gd name="T8" fmla="*/ 173 w 346"/>
                  <a:gd name="T9" fmla="*/ 191 h 191"/>
                  <a:gd name="T10" fmla="*/ 346 w 346"/>
                  <a:gd name="T11" fmla="*/ 96 h 191"/>
                  <a:gd name="T12" fmla="*/ 173 w 346"/>
                  <a:gd name="T13" fmla="*/ 0 h 191"/>
                  <a:gd name="T14" fmla="*/ 3 w 346"/>
                  <a:gd name="T15" fmla="*/ 92 h 191"/>
                  <a:gd name="T16" fmla="*/ 175 w 346"/>
                  <a:gd name="T17" fmla="*/ 14 h 191"/>
                  <a:gd name="T18" fmla="*/ 89 w 346"/>
                  <a:gd name="T19" fmla="*/ 96 h 191"/>
                  <a:gd name="T20" fmla="*/ 175 w 346"/>
                  <a:gd name="T21" fmla="*/ 178 h 191"/>
                  <a:gd name="T22" fmla="*/ 261 w 346"/>
                  <a:gd name="T23" fmla="*/ 96 h 191"/>
                  <a:gd name="T24" fmla="*/ 175 w 346"/>
                  <a:gd name="T25" fmla="*/ 14 h 191"/>
                  <a:gd name="T26" fmla="*/ 175 w 346"/>
                  <a:gd name="T27" fmla="*/ 78 h 191"/>
                  <a:gd name="T28" fmla="*/ 156 w 346"/>
                  <a:gd name="T29" fmla="*/ 96 h 191"/>
                  <a:gd name="T30" fmla="*/ 175 w 346"/>
                  <a:gd name="T31" fmla="*/ 114 h 191"/>
                  <a:gd name="T32" fmla="*/ 194 w 346"/>
                  <a:gd name="T33" fmla="*/ 96 h 191"/>
                  <a:gd name="T34" fmla="*/ 175 w 346"/>
                  <a:gd name="T35" fmla="*/ 78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6" h="191">
                    <a:moveTo>
                      <a:pt x="5" y="103"/>
                    </a:moveTo>
                    <a:cubicBezTo>
                      <a:pt x="2" y="98"/>
                      <a:pt x="0" y="96"/>
                      <a:pt x="0" y="96"/>
                    </a:cubicBezTo>
                    <a:cubicBezTo>
                      <a:pt x="0" y="96"/>
                      <a:pt x="1" y="94"/>
                      <a:pt x="3" y="92"/>
                    </a:cubicBezTo>
                    <a:moveTo>
                      <a:pt x="5" y="103"/>
                    </a:moveTo>
                    <a:cubicBezTo>
                      <a:pt x="23" y="125"/>
                      <a:pt x="82" y="191"/>
                      <a:pt x="173" y="191"/>
                    </a:cubicBezTo>
                    <a:cubicBezTo>
                      <a:pt x="283" y="191"/>
                      <a:pt x="346" y="96"/>
                      <a:pt x="346" y="96"/>
                    </a:cubicBezTo>
                    <a:cubicBezTo>
                      <a:pt x="346" y="96"/>
                      <a:pt x="283" y="0"/>
                      <a:pt x="173" y="0"/>
                    </a:cubicBezTo>
                    <a:cubicBezTo>
                      <a:pt x="77" y="0"/>
                      <a:pt x="17" y="73"/>
                      <a:pt x="3" y="92"/>
                    </a:cubicBezTo>
                    <a:moveTo>
                      <a:pt x="175" y="14"/>
                    </a:moveTo>
                    <a:cubicBezTo>
                      <a:pt x="128" y="14"/>
                      <a:pt x="89" y="50"/>
                      <a:pt x="89" y="96"/>
                    </a:cubicBezTo>
                    <a:cubicBezTo>
                      <a:pt x="89" y="141"/>
                      <a:pt x="128" y="178"/>
                      <a:pt x="175" y="178"/>
                    </a:cubicBezTo>
                    <a:cubicBezTo>
                      <a:pt x="222" y="178"/>
                      <a:pt x="261" y="141"/>
                      <a:pt x="261" y="96"/>
                    </a:cubicBezTo>
                    <a:cubicBezTo>
                      <a:pt x="261" y="50"/>
                      <a:pt x="222" y="14"/>
                      <a:pt x="175" y="14"/>
                    </a:cubicBezTo>
                    <a:close/>
                    <a:moveTo>
                      <a:pt x="175" y="78"/>
                    </a:moveTo>
                    <a:cubicBezTo>
                      <a:pt x="165" y="78"/>
                      <a:pt x="156" y="86"/>
                      <a:pt x="156" y="96"/>
                    </a:cubicBezTo>
                    <a:cubicBezTo>
                      <a:pt x="156" y="106"/>
                      <a:pt x="165" y="114"/>
                      <a:pt x="175" y="114"/>
                    </a:cubicBezTo>
                    <a:cubicBezTo>
                      <a:pt x="185" y="114"/>
                      <a:pt x="194" y="106"/>
                      <a:pt x="194" y="96"/>
                    </a:cubicBezTo>
                    <a:cubicBezTo>
                      <a:pt x="194" y="86"/>
                      <a:pt x="185" y="78"/>
                      <a:pt x="175" y="7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668E0CD-FFFD-4A50-94D8-E73FE8EAD337}"/>
              </a:ext>
            </a:extLst>
          </p:cNvPr>
          <p:cNvGrpSpPr/>
          <p:nvPr/>
        </p:nvGrpSpPr>
        <p:grpSpPr>
          <a:xfrm>
            <a:off x="8185252" y="3039901"/>
            <a:ext cx="522536" cy="338329"/>
            <a:chOff x="7914731" y="1469195"/>
            <a:chExt cx="798691" cy="517135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5232B027-C7B4-43C0-BFD5-0B55BCBC1553}"/>
                </a:ext>
              </a:extLst>
            </p:cNvPr>
            <p:cNvGrpSpPr/>
            <p:nvPr/>
          </p:nvGrpSpPr>
          <p:grpSpPr>
            <a:xfrm>
              <a:off x="8517828" y="1469195"/>
              <a:ext cx="195594" cy="517135"/>
              <a:chOff x="8517828" y="1469195"/>
              <a:chExt cx="195594" cy="517135"/>
            </a:xfrm>
          </p:grpSpPr>
          <p:sp>
            <p:nvSpPr>
              <p:cNvPr id="128" name="Freeform 147">
                <a:extLst>
                  <a:ext uri="{FF2B5EF4-FFF2-40B4-BE49-F238E27FC236}">
                    <a16:creationId xmlns:a16="http://schemas.microsoft.com/office/drawing/2014/main" id="{22CAD8C1-C08A-48E0-B7C7-C3AF815D4399}"/>
                  </a:ext>
                </a:extLst>
              </p:cNvPr>
              <p:cNvSpPr/>
              <p:nvPr/>
            </p:nvSpPr>
            <p:spPr bwMode="auto">
              <a:xfrm>
                <a:off x="8517828" y="1553846"/>
                <a:ext cx="93486" cy="347834"/>
              </a:xfrm>
              <a:custGeom>
                <a:avLst/>
                <a:gdLst>
                  <a:gd name="connsiteX0" fmla="*/ 137005 w 295469"/>
                  <a:gd name="connsiteY0" fmla="*/ 589601 h 589601"/>
                  <a:gd name="connsiteX1" fmla="*/ 0 w 295469"/>
                  <a:gd name="connsiteY1" fmla="*/ 297947 h 589601"/>
                  <a:gd name="connsiteX2" fmla="*/ 139962 w 295469"/>
                  <a:gd name="connsiteY2" fmla="*/ 0 h 589601"/>
                  <a:gd name="connsiteX3" fmla="*/ 191316 w 295469"/>
                  <a:gd name="connsiteY3" fmla="*/ 42371 h 589601"/>
                  <a:gd name="connsiteX4" fmla="*/ 295469 w 295469"/>
                  <a:gd name="connsiteY4" fmla="*/ 293818 h 589601"/>
                  <a:gd name="connsiteX5" fmla="*/ 138688 w 295469"/>
                  <a:gd name="connsiteY5" fmla="*/ 588687 h 589601"/>
                  <a:gd name="connsiteX6" fmla="*/ 137005 w 295469"/>
                  <a:gd name="connsiteY6" fmla="*/ 589601 h 589601"/>
                  <a:gd name="connsiteX0" fmla="*/ 0 w 295469"/>
                  <a:gd name="connsiteY0" fmla="*/ 297947 h 589601"/>
                  <a:gd name="connsiteX1" fmla="*/ 139962 w 295469"/>
                  <a:gd name="connsiteY1" fmla="*/ 0 h 589601"/>
                  <a:gd name="connsiteX2" fmla="*/ 191316 w 295469"/>
                  <a:gd name="connsiteY2" fmla="*/ 42371 h 589601"/>
                  <a:gd name="connsiteX3" fmla="*/ 295469 w 295469"/>
                  <a:gd name="connsiteY3" fmla="*/ 293818 h 589601"/>
                  <a:gd name="connsiteX4" fmla="*/ 138688 w 295469"/>
                  <a:gd name="connsiteY4" fmla="*/ 588687 h 589601"/>
                  <a:gd name="connsiteX5" fmla="*/ 137005 w 295469"/>
                  <a:gd name="connsiteY5" fmla="*/ 589601 h 589601"/>
                  <a:gd name="connsiteX6" fmla="*/ 91440 w 295469"/>
                  <a:gd name="connsiteY6" fmla="*/ 389387 h 589601"/>
                  <a:gd name="connsiteX0" fmla="*/ 48523 w 204030"/>
                  <a:gd name="connsiteY0" fmla="*/ 0 h 589601"/>
                  <a:gd name="connsiteX1" fmla="*/ 99877 w 204030"/>
                  <a:gd name="connsiteY1" fmla="*/ 42371 h 589601"/>
                  <a:gd name="connsiteX2" fmla="*/ 204030 w 204030"/>
                  <a:gd name="connsiteY2" fmla="*/ 293818 h 589601"/>
                  <a:gd name="connsiteX3" fmla="*/ 47249 w 204030"/>
                  <a:gd name="connsiteY3" fmla="*/ 588687 h 589601"/>
                  <a:gd name="connsiteX4" fmla="*/ 45566 w 204030"/>
                  <a:gd name="connsiteY4" fmla="*/ 589601 h 589601"/>
                  <a:gd name="connsiteX5" fmla="*/ 1 w 204030"/>
                  <a:gd name="connsiteY5" fmla="*/ 389387 h 589601"/>
                  <a:gd name="connsiteX0" fmla="*/ 2957 w 158464"/>
                  <a:gd name="connsiteY0" fmla="*/ 0 h 589601"/>
                  <a:gd name="connsiteX1" fmla="*/ 54311 w 158464"/>
                  <a:gd name="connsiteY1" fmla="*/ 42371 h 589601"/>
                  <a:gd name="connsiteX2" fmla="*/ 158464 w 158464"/>
                  <a:gd name="connsiteY2" fmla="*/ 293818 h 589601"/>
                  <a:gd name="connsiteX3" fmla="*/ 1683 w 158464"/>
                  <a:gd name="connsiteY3" fmla="*/ 588687 h 589601"/>
                  <a:gd name="connsiteX4" fmla="*/ 0 w 158464"/>
                  <a:gd name="connsiteY4" fmla="*/ 589601 h 589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64" h="589601">
                    <a:moveTo>
                      <a:pt x="2957" y="0"/>
                    </a:moveTo>
                    <a:lnTo>
                      <a:pt x="54311" y="42371"/>
                    </a:lnTo>
                    <a:cubicBezTo>
                      <a:pt x="118662" y="106722"/>
                      <a:pt x="158464" y="195622"/>
                      <a:pt x="158464" y="293818"/>
                    </a:cubicBezTo>
                    <a:cubicBezTo>
                      <a:pt x="158464" y="416563"/>
                      <a:pt x="96273" y="524783"/>
                      <a:pt x="1683" y="588687"/>
                    </a:cubicBezTo>
                    <a:lnTo>
                      <a:pt x="0" y="589601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9" name="Freeform 150">
                <a:extLst>
                  <a:ext uri="{FF2B5EF4-FFF2-40B4-BE49-F238E27FC236}">
                    <a16:creationId xmlns:a16="http://schemas.microsoft.com/office/drawing/2014/main" id="{CC65B3C0-A79E-4C9E-985B-827D69D691F9}"/>
                  </a:ext>
                </a:extLst>
              </p:cNvPr>
              <p:cNvSpPr/>
              <p:nvPr/>
            </p:nvSpPr>
            <p:spPr bwMode="auto">
              <a:xfrm>
                <a:off x="8574434" y="1469195"/>
                <a:ext cx="138988" cy="517135"/>
              </a:xfrm>
              <a:custGeom>
                <a:avLst/>
                <a:gdLst>
                  <a:gd name="connsiteX0" fmla="*/ 137005 w 295469"/>
                  <a:gd name="connsiteY0" fmla="*/ 589601 h 589601"/>
                  <a:gd name="connsiteX1" fmla="*/ 0 w 295469"/>
                  <a:gd name="connsiteY1" fmla="*/ 297947 h 589601"/>
                  <a:gd name="connsiteX2" fmla="*/ 139962 w 295469"/>
                  <a:gd name="connsiteY2" fmla="*/ 0 h 589601"/>
                  <a:gd name="connsiteX3" fmla="*/ 191316 w 295469"/>
                  <a:gd name="connsiteY3" fmla="*/ 42371 h 589601"/>
                  <a:gd name="connsiteX4" fmla="*/ 295469 w 295469"/>
                  <a:gd name="connsiteY4" fmla="*/ 293818 h 589601"/>
                  <a:gd name="connsiteX5" fmla="*/ 138688 w 295469"/>
                  <a:gd name="connsiteY5" fmla="*/ 588687 h 589601"/>
                  <a:gd name="connsiteX6" fmla="*/ 137005 w 295469"/>
                  <a:gd name="connsiteY6" fmla="*/ 589601 h 589601"/>
                  <a:gd name="connsiteX0" fmla="*/ 0 w 295469"/>
                  <a:gd name="connsiteY0" fmla="*/ 297947 h 589601"/>
                  <a:gd name="connsiteX1" fmla="*/ 139962 w 295469"/>
                  <a:gd name="connsiteY1" fmla="*/ 0 h 589601"/>
                  <a:gd name="connsiteX2" fmla="*/ 191316 w 295469"/>
                  <a:gd name="connsiteY2" fmla="*/ 42371 h 589601"/>
                  <a:gd name="connsiteX3" fmla="*/ 295469 w 295469"/>
                  <a:gd name="connsiteY3" fmla="*/ 293818 h 589601"/>
                  <a:gd name="connsiteX4" fmla="*/ 138688 w 295469"/>
                  <a:gd name="connsiteY4" fmla="*/ 588687 h 589601"/>
                  <a:gd name="connsiteX5" fmla="*/ 137005 w 295469"/>
                  <a:gd name="connsiteY5" fmla="*/ 589601 h 589601"/>
                  <a:gd name="connsiteX6" fmla="*/ 91440 w 295469"/>
                  <a:gd name="connsiteY6" fmla="*/ 389387 h 589601"/>
                  <a:gd name="connsiteX0" fmla="*/ 48523 w 204030"/>
                  <a:gd name="connsiteY0" fmla="*/ 0 h 589601"/>
                  <a:gd name="connsiteX1" fmla="*/ 99877 w 204030"/>
                  <a:gd name="connsiteY1" fmla="*/ 42371 h 589601"/>
                  <a:gd name="connsiteX2" fmla="*/ 204030 w 204030"/>
                  <a:gd name="connsiteY2" fmla="*/ 293818 h 589601"/>
                  <a:gd name="connsiteX3" fmla="*/ 47249 w 204030"/>
                  <a:gd name="connsiteY3" fmla="*/ 588687 h 589601"/>
                  <a:gd name="connsiteX4" fmla="*/ 45566 w 204030"/>
                  <a:gd name="connsiteY4" fmla="*/ 589601 h 589601"/>
                  <a:gd name="connsiteX5" fmla="*/ 1 w 204030"/>
                  <a:gd name="connsiteY5" fmla="*/ 389387 h 589601"/>
                  <a:gd name="connsiteX0" fmla="*/ 2957 w 158464"/>
                  <a:gd name="connsiteY0" fmla="*/ 0 h 589601"/>
                  <a:gd name="connsiteX1" fmla="*/ 54311 w 158464"/>
                  <a:gd name="connsiteY1" fmla="*/ 42371 h 589601"/>
                  <a:gd name="connsiteX2" fmla="*/ 158464 w 158464"/>
                  <a:gd name="connsiteY2" fmla="*/ 293818 h 589601"/>
                  <a:gd name="connsiteX3" fmla="*/ 1683 w 158464"/>
                  <a:gd name="connsiteY3" fmla="*/ 588687 h 589601"/>
                  <a:gd name="connsiteX4" fmla="*/ 0 w 158464"/>
                  <a:gd name="connsiteY4" fmla="*/ 589601 h 589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64" h="589601">
                    <a:moveTo>
                      <a:pt x="2957" y="0"/>
                    </a:moveTo>
                    <a:lnTo>
                      <a:pt x="54311" y="42371"/>
                    </a:lnTo>
                    <a:cubicBezTo>
                      <a:pt x="118662" y="106722"/>
                      <a:pt x="158464" y="195622"/>
                      <a:pt x="158464" y="293818"/>
                    </a:cubicBezTo>
                    <a:cubicBezTo>
                      <a:pt x="158464" y="416563"/>
                      <a:pt x="96273" y="524783"/>
                      <a:pt x="1683" y="588687"/>
                    </a:cubicBezTo>
                    <a:lnTo>
                      <a:pt x="0" y="589601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7EF3116-F446-403A-9C5F-05D758F2D5C4}"/>
                </a:ext>
              </a:extLst>
            </p:cNvPr>
            <p:cNvGrpSpPr/>
            <p:nvPr/>
          </p:nvGrpSpPr>
          <p:grpSpPr>
            <a:xfrm>
              <a:off x="7914731" y="1489013"/>
              <a:ext cx="179221" cy="477499"/>
              <a:chOff x="7997488" y="1489163"/>
              <a:chExt cx="179221" cy="477499"/>
            </a:xfrm>
          </p:grpSpPr>
          <p:sp>
            <p:nvSpPr>
              <p:cNvPr id="126" name="Freeform 148">
                <a:extLst>
                  <a:ext uri="{FF2B5EF4-FFF2-40B4-BE49-F238E27FC236}">
                    <a16:creationId xmlns:a16="http://schemas.microsoft.com/office/drawing/2014/main" id="{D9BE5F5C-C78C-40F8-8D83-4F8750EE67DD}"/>
                  </a:ext>
                </a:extLst>
              </p:cNvPr>
              <p:cNvSpPr/>
              <p:nvPr/>
            </p:nvSpPr>
            <p:spPr bwMode="auto">
              <a:xfrm>
                <a:off x="8099596" y="1567276"/>
                <a:ext cx="77113" cy="321175"/>
              </a:xfrm>
              <a:custGeom>
                <a:avLst/>
                <a:gdLst>
                  <a:gd name="connsiteX0" fmla="*/ 130710 w 257182"/>
                  <a:gd name="connsiteY0" fmla="*/ 544411 h 544411"/>
                  <a:gd name="connsiteX1" fmla="*/ 104153 w 257182"/>
                  <a:gd name="connsiteY1" fmla="*/ 522499 h 544411"/>
                  <a:gd name="connsiteX2" fmla="*/ 0 w 257182"/>
                  <a:gd name="connsiteY2" fmla="*/ 271052 h 544411"/>
                  <a:gd name="connsiteX3" fmla="*/ 104153 w 257182"/>
                  <a:gd name="connsiteY3" fmla="*/ 19605 h 544411"/>
                  <a:gd name="connsiteX4" fmla="*/ 127914 w 257182"/>
                  <a:gd name="connsiteY4" fmla="*/ 0 h 544411"/>
                  <a:gd name="connsiteX5" fmla="*/ 257182 w 257182"/>
                  <a:gd name="connsiteY5" fmla="*/ 275181 h 544411"/>
                  <a:gd name="connsiteX6" fmla="*/ 130710 w 257182"/>
                  <a:gd name="connsiteY6" fmla="*/ 544411 h 544411"/>
                  <a:gd name="connsiteX0" fmla="*/ 257182 w 348622"/>
                  <a:gd name="connsiteY0" fmla="*/ 275181 h 544411"/>
                  <a:gd name="connsiteX1" fmla="*/ 130710 w 348622"/>
                  <a:gd name="connsiteY1" fmla="*/ 544411 h 544411"/>
                  <a:gd name="connsiteX2" fmla="*/ 104153 w 348622"/>
                  <a:gd name="connsiteY2" fmla="*/ 522499 h 544411"/>
                  <a:gd name="connsiteX3" fmla="*/ 0 w 348622"/>
                  <a:gd name="connsiteY3" fmla="*/ 271052 h 544411"/>
                  <a:gd name="connsiteX4" fmla="*/ 104153 w 348622"/>
                  <a:gd name="connsiteY4" fmla="*/ 19605 h 544411"/>
                  <a:gd name="connsiteX5" fmla="*/ 127914 w 348622"/>
                  <a:gd name="connsiteY5" fmla="*/ 0 h 544411"/>
                  <a:gd name="connsiteX6" fmla="*/ 348622 w 348622"/>
                  <a:gd name="connsiteY6" fmla="*/ 366621 h 544411"/>
                  <a:gd name="connsiteX0" fmla="*/ 257182 w 257182"/>
                  <a:gd name="connsiteY0" fmla="*/ 275181 h 544411"/>
                  <a:gd name="connsiteX1" fmla="*/ 130710 w 257182"/>
                  <a:gd name="connsiteY1" fmla="*/ 544411 h 544411"/>
                  <a:gd name="connsiteX2" fmla="*/ 104153 w 257182"/>
                  <a:gd name="connsiteY2" fmla="*/ 522499 h 544411"/>
                  <a:gd name="connsiteX3" fmla="*/ 0 w 257182"/>
                  <a:gd name="connsiteY3" fmla="*/ 271052 h 544411"/>
                  <a:gd name="connsiteX4" fmla="*/ 104153 w 257182"/>
                  <a:gd name="connsiteY4" fmla="*/ 19605 h 544411"/>
                  <a:gd name="connsiteX5" fmla="*/ 127914 w 257182"/>
                  <a:gd name="connsiteY5" fmla="*/ 0 h 544411"/>
                  <a:gd name="connsiteX0" fmla="*/ 130710 w 130710"/>
                  <a:gd name="connsiteY0" fmla="*/ 544411 h 544411"/>
                  <a:gd name="connsiteX1" fmla="*/ 104153 w 130710"/>
                  <a:gd name="connsiteY1" fmla="*/ 522499 h 544411"/>
                  <a:gd name="connsiteX2" fmla="*/ 0 w 130710"/>
                  <a:gd name="connsiteY2" fmla="*/ 271052 h 544411"/>
                  <a:gd name="connsiteX3" fmla="*/ 104153 w 130710"/>
                  <a:gd name="connsiteY3" fmla="*/ 19605 h 544411"/>
                  <a:gd name="connsiteX4" fmla="*/ 127914 w 130710"/>
                  <a:gd name="connsiteY4" fmla="*/ 0 h 544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710" h="544411">
                    <a:moveTo>
                      <a:pt x="130710" y="544411"/>
                    </a:moveTo>
                    <a:lnTo>
                      <a:pt x="104153" y="522499"/>
                    </a:lnTo>
                    <a:cubicBezTo>
                      <a:pt x="39802" y="458148"/>
                      <a:pt x="0" y="369248"/>
                      <a:pt x="0" y="271052"/>
                    </a:cubicBezTo>
                    <a:cubicBezTo>
                      <a:pt x="0" y="172856"/>
                      <a:pt x="39802" y="83956"/>
                      <a:pt x="104153" y="19605"/>
                    </a:cubicBezTo>
                    <a:lnTo>
                      <a:pt x="127914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Freeform 151">
                <a:extLst>
                  <a:ext uri="{FF2B5EF4-FFF2-40B4-BE49-F238E27FC236}">
                    <a16:creationId xmlns:a16="http://schemas.microsoft.com/office/drawing/2014/main" id="{0BE41C82-AE12-4CB8-9D86-24B218ABC4F7}"/>
                  </a:ext>
                </a:extLst>
              </p:cNvPr>
              <p:cNvSpPr/>
              <p:nvPr/>
            </p:nvSpPr>
            <p:spPr bwMode="auto">
              <a:xfrm>
                <a:off x="7997488" y="1489163"/>
                <a:ext cx="114645" cy="477499"/>
              </a:xfrm>
              <a:custGeom>
                <a:avLst/>
                <a:gdLst>
                  <a:gd name="connsiteX0" fmla="*/ 130710 w 257182"/>
                  <a:gd name="connsiteY0" fmla="*/ 544411 h 544411"/>
                  <a:gd name="connsiteX1" fmla="*/ 104153 w 257182"/>
                  <a:gd name="connsiteY1" fmla="*/ 522499 h 544411"/>
                  <a:gd name="connsiteX2" fmla="*/ 0 w 257182"/>
                  <a:gd name="connsiteY2" fmla="*/ 271052 h 544411"/>
                  <a:gd name="connsiteX3" fmla="*/ 104153 w 257182"/>
                  <a:gd name="connsiteY3" fmla="*/ 19605 h 544411"/>
                  <a:gd name="connsiteX4" fmla="*/ 127914 w 257182"/>
                  <a:gd name="connsiteY4" fmla="*/ 0 h 544411"/>
                  <a:gd name="connsiteX5" fmla="*/ 257182 w 257182"/>
                  <a:gd name="connsiteY5" fmla="*/ 275181 h 544411"/>
                  <a:gd name="connsiteX6" fmla="*/ 130710 w 257182"/>
                  <a:gd name="connsiteY6" fmla="*/ 544411 h 544411"/>
                  <a:gd name="connsiteX0" fmla="*/ 257182 w 348622"/>
                  <a:gd name="connsiteY0" fmla="*/ 275181 h 544411"/>
                  <a:gd name="connsiteX1" fmla="*/ 130710 w 348622"/>
                  <a:gd name="connsiteY1" fmla="*/ 544411 h 544411"/>
                  <a:gd name="connsiteX2" fmla="*/ 104153 w 348622"/>
                  <a:gd name="connsiteY2" fmla="*/ 522499 h 544411"/>
                  <a:gd name="connsiteX3" fmla="*/ 0 w 348622"/>
                  <a:gd name="connsiteY3" fmla="*/ 271052 h 544411"/>
                  <a:gd name="connsiteX4" fmla="*/ 104153 w 348622"/>
                  <a:gd name="connsiteY4" fmla="*/ 19605 h 544411"/>
                  <a:gd name="connsiteX5" fmla="*/ 127914 w 348622"/>
                  <a:gd name="connsiteY5" fmla="*/ 0 h 544411"/>
                  <a:gd name="connsiteX6" fmla="*/ 348622 w 348622"/>
                  <a:gd name="connsiteY6" fmla="*/ 366621 h 544411"/>
                  <a:gd name="connsiteX0" fmla="*/ 257182 w 257182"/>
                  <a:gd name="connsiteY0" fmla="*/ 275181 h 544411"/>
                  <a:gd name="connsiteX1" fmla="*/ 130710 w 257182"/>
                  <a:gd name="connsiteY1" fmla="*/ 544411 h 544411"/>
                  <a:gd name="connsiteX2" fmla="*/ 104153 w 257182"/>
                  <a:gd name="connsiteY2" fmla="*/ 522499 h 544411"/>
                  <a:gd name="connsiteX3" fmla="*/ 0 w 257182"/>
                  <a:gd name="connsiteY3" fmla="*/ 271052 h 544411"/>
                  <a:gd name="connsiteX4" fmla="*/ 104153 w 257182"/>
                  <a:gd name="connsiteY4" fmla="*/ 19605 h 544411"/>
                  <a:gd name="connsiteX5" fmla="*/ 127914 w 257182"/>
                  <a:gd name="connsiteY5" fmla="*/ 0 h 544411"/>
                  <a:gd name="connsiteX0" fmla="*/ 130710 w 130710"/>
                  <a:gd name="connsiteY0" fmla="*/ 544411 h 544411"/>
                  <a:gd name="connsiteX1" fmla="*/ 104153 w 130710"/>
                  <a:gd name="connsiteY1" fmla="*/ 522499 h 544411"/>
                  <a:gd name="connsiteX2" fmla="*/ 0 w 130710"/>
                  <a:gd name="connsiteY2" fmla="*/ 271052 h 544411"/>
                  <a:gd name="connsiteX3" fmla="*/ 104153 w 130710"/>
                  <a:gd name="connsiteY3" fmla="*/ 19605 h 544411"/>
                  <a:gd name="connsiteX4" fmla="*/ 127914 w 130710"/>
                  <a:gd name="connsiteY4" fmla="*/ 0 h 544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710" h="544411">
                    <a:moveTo>
                      <a:pt x="130710" y="544411"/>
                    </a:moveTo>
                    <a:lnTo>
                      <a:pt x="104153" y="522499"/>
                    </a:lnTo>
                    <a:cubicBezTo>
                      <a:pt x="39802" y="458148"/>
                      <a:pt x="0" y="369248"/>
                      <a:pt x="0" y="271052"/>
                    </a:cubicBezTo>
                    <a:cubicBezTo>
                      <a:pt x="0" y="172856"/>
                      <a:pt x="39802" y="83956"/>
                      <a:pt x="104153" y="19605"/>
                    </a:cubicBezTo>
                    <a:lnTo>
                      <a:pt x="127914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25" name="Freeform 5">
              <a:extLst>
                <a:ext uri="{FF2B5EF4-FFF2-40B4-BE49-F238E27FC236}">
                  <a16:creationId xmlns:a16="http://schemas.microsoft.com/office/drawing/2014/main" id="{75DA3CEF-EE77-4142-B5D4-C0ADCA3D5F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4125" y="1525250"/>
              <a:ext cx="243530" cy="405024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ACC886E-E39B-4F91-93B0-89BA0B17D03C}"/>
              </a:ext>
            </a:extLst>
          </p:cNvPr>
          <p:cNvGrpSpPr/>
          <p:nvPr/>
        </p:nvGrpSpPr>
        <p:grpSpPr>
          <a:xfrm>
            <a:off x="10620161" y="3035337"/>
            <a:ext cx="356533" cy="347456"/>
            <a:chOff x="10196117" y="1531685"/>
            <a:chExt cx="593113" cy="578014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98DB63DB-59AD-4D3D-BEEE-3912283FA0F0}"/>
                </a:ext>
              </a:extLst>
            </p:cNvPr>
            <p:cNvGrpSpPr/>
            <p:nvPr/>
          </p:nvGrpSpPr>
          <p:grpSpPr>
            <a:xfrm>
              <a:off x="10196117" y="1531685"/>
              <a:ext cx="251632" cy="250611"/>
              <a:chOff x="2942046" y="837797"/>
              <a:chExt cx="951188" cy="947326"/>
            </a:xfrm>
          </p:grpSpPr>
          <p:sp>
            <p:nvSpPr>
              <p:cNvPr id="168" name="Freeform 5">
                <a:extLst>
                  <a:ext uri="{FF2B5EF4-FFF2-40B4-BE49-F238E27FC236}">
                    <a16:creationId xmlns:a16="http://schemas.microsoft.com/office/drawing/2014/main" id="{9485524E-8056-4AF1-9555-BB60BCC2BC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32366" y="1048990"/>
                <a:ext cx="570549" cy="637481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7" name="Freeform 5">
                <a:extLst>
                  <a:ext uri="{FF2B5EF4-FFF2-40B4-BE49-F238E27FC236}">
                    <a16:creationId xmlns:a16="http://schemas.microsoft.com/office/drawing/2014/main" id="{8AFB93E1-AB03-4018-AB05-8E75EA88B4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42046" y="837797"/>
                <a:ext cx="951188" cy="947326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472794AF-4D24-42D8-B31A-8F89750388D5}"/>
                </a:ext>
              </a:extLst>
            </p:cNvPr>
            <p:cNvGrpSpPr/>
            <p:nvPr/>
          </p:nvGrpSpPr>
          <p:grpSpPr>
            <a:xfrm>
              <a:off x="10537598" y="1531685"/>
              <a:ext cx="251632" cy="250611"/>
              <a:chOff x="2942046" y="837797"/>
              <a:chExt cx="951188" cy="947326"/>
            </a:xfrm>
          </p:grpSpPr>
          <p:sp>
            <p:nvSpPr>
              <p:cNvPr id="166" name="Freeform 5">
                <a:extLst>
                  <a:ext uri="{FF2B5EF4-FFF2-40B4-BE49-F238E27FC236}">
                    <a16:creationId xmlns:a16="http://schemas.microsoft.com/office/drawing/2014/main" id="{C8D13251-B758-40F2-8D09-2950E4C1DC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32366" y="1048990"/>
                <a:ext cx="570549" cy="637481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7" name="Freeform 5">
                <a:extLst>
                  <a:ext uri="{FF2B5EF4-FFF2-40B4-BE49-F238E27FC236}">
                    <a16:creationId xmlns:a16="http://schemas.microsoft.com/office/drawing/2014/main" id="{03A9DEC0-851C-4C7F-879D-37858AFA74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42046" y="837797"/>
                <a:ext cx="951188" cy="947326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FAAA7D1-96DD-4164-84FA-5162C7EC3627}"/>
                </a:ext>
              </a:extLst>
            </p:cNvPr>
            <p:cNvGrpSpPr/>
            <p:nvPr/>
          </p:nvGrpSpPr>
          <p:grpSpPr>
            <a:xfrm>
              <a:off x="10196117" y="1859088"/>
              <a:ext cx="251632" cy="250611"/>
              <a:chOff x="2942046" y="837797"/>
              <a:chExt cx="951188" cy="947326"/>
            </a:xfrm>
          </p:grpSpPr>
          <p:sp>
            <p:nvSpPr>
              <p:cNvPr id="164" name="Freeform 5">
                <a:extLst>
                  <a:ext uri="{FF2B5EF4-FFF2-40B4-BE49-F238E27FC236}">
                    <a16:creationId xmlns:a16="http://schemas.microsoft.com/office/drawing/2014/main" id="{F8261F1B-7392-4A4F-B6B5-90AF01596F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32366" y="1048990"/>
                <a:ext cx="570549" cy="637481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5" name="Freeform 5">
                <a:extLst>
                  <a:ext uri="{FF2B5EF4-FFF2-40B4-BE49-F238E27FC236}">
                    <a16:creationId xmlns:a16="http://schemas.microsoft.com/office/drawing/2014/main" id="{E95C6BA8-9EA0-4BCB-B7BB-8A760252A4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42046" y="837797"/>
                <a:ext cx="951188" cy="947326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5B9A210-9FA1-4852-8D6B-EF3E20838799}"/>
                </a:ext>
              </a:extLst>
            </p:cNvPr>
            <p:cNvCxnSpPr>
              <a:stCxn id="197" idx="4"/>
              <a:endCxn id="165" idx="0"/>
            </p:cNvCxnSpPr>
            <p:nvPr/>
          </p:nvCxnSpPr>
          <p:spPr>
            <a:xfrm>
              <a:off x="10321933" y="1782296"/>
              <a:ext cx="0" cy="76792"/>
            </a:xfrm>
            <a:prstGeom prst="line">
              <a:avLst/>
            </a:prstGeom>
            <a:ln w="12700"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CC89004-0BFD-4FA9-A511-073BC7AD1589}"/>
                </a:ext>
              </a:extLst>
            </p:cNvPr>
            <p:cNvCxnSpPr>
              <a:cxnSpLocks/>
              <a:stCxn id="163" idx="2"/>
              <a:endCxn id="165" idx="6"/>
            </p:cNvCxnSpPr>
            <p:nvPr/>
          </p:nvCxnSpPr>
          <p:spPr>
            <a:xfrm flipH="1">
              <a:off x="10447749" y="1984390"/>
              <a:ext cx="89939" cy="4"/>
            </a:xfrm>
            <a:prstGeom prst="line">
              <a:avLst/>
            </a:prstGeom>
            <a:ln w="12700"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BD95622-EB09-4530-A3F7-4BC5F2E0A0D4}"/>
                </a:ext>
              </a:extLst>
            </p:cNvPr>
            <p:cNvCxnSpPr>
              <a:cxnSpLocks/>
              <a:stCxn id="167" idx="2"/>
              <a:endCxn id="197" idx="6"/>
            </p:cNvCxnSpPr>
            <p:nvPr/>
          </p:nvCxnSpPr>
          <p:spPr>
            <a:xfrm flipH="1">
              <a:off x="10447749" y="1656991"/>
              <a:ext cx="89849" cy="0"/>
            </a:xfrm>
            <a:prstGeom prst="line">
              <a:avLst/>
            </a:prstGeom>
            <a:ln w="12700"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7ABD7B0-B219-4E65-9743-756B94120FA7}"/>
                </a:ext>
              </a:extLst>
            </p:cNvPr>
            <p:cNvCxnSpPr>
              <a:cxnSpLocks/>
              <a:stCxn id="167" idx="4"/>
              <a:endCxn id="163" idx="0"/>
            </p:cNvCxnSpPr>
            <p:nvPr/>
          </p:nvCxnSpPr>
          <p:spPr>
            <a:xfrm flipH="1">
              <a:off x="10662991" y="1782296"/>
              <a:ext cx="423" cy="76792"/>
            </a:xfrm>
            <a:prstGeom prst="line">
              <a:avLst/>
            </a:prstGeom>
            <a:ln w="12700"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322B0D21-B308-4398-9759-A624901A2903}"/>
                </a:ext>
              </a:extLst>
            </p:cNvPr>
            <p:cNvGrpSpPr/>
            <p:nvPr/>
          </p:nvGrpSpPr>
          <p:grpSpPr>
            <a:xfrm>
              <a:off x="10537688" y="1859088"/>
              <a:ext cx="250605" cy="250604"/>
              <a:chOff x="5857874" y="904874"/>
              <a:chExt cx="1641475" cy="1641475"/>
            </a:xfrm>
          </p:grpSpPr>
          <p:sp>
            <p:nvSpPr>
              <p:cNvPr id="146" name="Freeform 1060">
                <a:extLst>
                  <a:ext uri="{FF2B5EF4-FFF2-40B4-BE49-F238E27FC236}">
                    <a16:creationId xmlns:a16="http://schemas.microsoft.com/office/drawing/2014/main" id="{B87B6948-9AB5-4648-8E17-83E85CF81134}"/>
                  </a:ext>
                </a:extLst>
              </p:cNvPr>
              <p:cNvSpPr/>
              <p:nvPr/>
            </p:nvSpPr>
            <p:spPr bwMode="auto">
              <a:xfrm>
                <a:off x="6676005" y="942721"/>
                <a:ext cx="222195" cy="363595"/>
              </a:xfrm>
              <a:custGeom>
                <a:avLst/>
                <a:gdLst>
                  <a:gd name="connsiteX0" fmla="*/ 104154 w 222195"/>
                  <a:gd name="connsiteY0" fmla="*/ 0 h 363595"/>
                  <a:gd name="connsiteX1" fmla="*/ 222195 w 222195"/>
                  <a:gd name="connsiteY1" fmla="*/ 111875 h 363595"/>
                  <a:gd name="connsiteX2" fmla="*/ 222195 w 222195"/>
                  <a:gd name="connsiteY2" fmla="*/ 244727 h 363595"/>
                  <a:gd name="connsiteX3" fmla="*/ 104154 w 222195"/>
                  <a:gd name="connsiteY3" fmla="*/ 363595 h 363595"/>
                  <a:gd name="connsiteX4" fmla="*/ 0 w 222195"/>
                  <a:gd name="connsiteY4" fmla="*/ 244727 h 363595"/>
                  <a:gd name="connsiteX5" fmla="*/ 0 w 222195"/>
                  <a:gd name="connsiteY5" fmla="*/ 111875 h 363595"/>
                  <a:gd name="connsiteX6" fmla="*/ 104154 w 222195"/>
                  <a:gd name="connsiteY6" fmla="*/ 0 h 363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195" h="363595">
                    <a:moveTo>
                      <a:pt x="104154" y="0"/>
                    </a:moveTo>
                    <a:cubicBezTo>
                      <a:pt x="173590" y="0"/>
                      <a:pt x="222195" y="48946"/>
                      <a:pt x="222195" y="111875"/>
                    </a:cubicBezTo>
                    <a:cubicBezTo>
                      <a:pt x="222195" y="111875"/>
                      <a:pt x="222195" y="111875"/>
                      <a:pt x="222195" y="244727"/>
                    </a:cubicBezTo>
                    <a:cubicBezTo>
                      <a:pt x="222195" y="300665"/>
                      <a:pt x="173590" y="363595"/>
                      <a:pt x="104154" y="363595"/>
                    </a:cubicBezTo>
                    <a:cubicBezTo>
                      <a:pt x="48605" y="363595"/>
                      <a:pt x="0" y="300665"/>
                      <a:pt x="0" y="244727"/>
                    </a:cubicBezTo>
                    <a:cubicBezTo>
                      <a:pt x="0" y="244727"/>
                      <a:pt x="0" y="244727"/>
                      <a:pt x="0" y="111875"/>
                    </a:cubicBezTo>
                    <a:cubicBezTo>
                      <a:pt x="0" y="48946"/>
                      <a:pt x="48605" y="0"/>
                      <a:pt x="104154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47" name="Freeform 1061">
                <a:extLst>
                  <a:ext uri="{FF2B5EF4-FFF2-40B4-BE49-F238E27FC236}">
                    <a16:creationId xmlns:a16="http://schemas.microsoft.com/office/drawing/2014/main" id="{0443ADA4-624A-4656-A6FD-B93FDB243AF4}"/>
                  </a:ext>
                </a:extLst>
              </p:cNvPr>
              <p:cNvSpPr/>
              <p:nvPr/>
            </p:nvSpPr>
            <p:spPr bwMode="auto">
              <a:xfrm>
                <a:off x="6019393" y="1033883"/>
                <a:ext cx="222320" cy="272432"/>
              </a:xfrm>
              <a:custGeom>
                <a:avLst/>
                <a:gdLst>
                  <a:gd name="connsiteX0" fmla="*/ 217753 w 222320"/>
                  <a:gd name="connsiteY0" fmla="*/ 0 h 272432"/>
                  <a:gd name="connsiteX1" fmla="*/ 222320 w 222320"/>
                  <a:gd name="connsiteY1" fmla="*/ 20712 h 272432"/>
                  <a:gd name="connsiteX2" fmla="*/ 222320 w 222320"/>
                  <a:gd name="connsiteY2" fmla="*/ 153564 h 272432"/>
                  <a:gd name="connsiteX3" fmla="*/ 103647 w 222320"/>
                  <a:gd name="connsiteY3" fmla="*/ 272432 h 272432"/>
                  <a:gd name="connsiteX4" fmla="*/ 18133 w 222320"/>
                  <a:gd name="connsiteY4" fmla="*/ 233975 h 272432"/>
                  <a:gd name="connsiteX5" fmla="*/ 0 w 222320"/>
                  <a:gd name="connsiteY5" fmla="*/ 205596 h 272432"/>
                  <a:gd name="connsiteX6" fmla="*/ 79423 w 222320"/>
                  <a:gd name="connsiteY6" fmla="*/ 109335 h 272432"/>
                  <a:gd name="connsiteX7" fmla="*/ 200757 w 222320"/>
                  <a:gd name="connsiteY7" fmla="*/ 9225 h 272432"/>
                  <a:gd name="connsiteX8" fmla="*/ 217753 w 222320"/>
                  <a:gd name="connsiteY8" fmla="*/ 0 h 27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320" h="272432">
                    <a:moveTo>
                      <a:pt x="217753" y="0"/>
                    </a:moveTo>
                    <a:lnTo>
                      <a:pt x="222320" y="20712"/>
                    </a:lnTo>
                    <a:cubicBezTo>
                      <a:pt x="222320" y="20712"/>
                      <a:pt x="222320" y="20712"/>
                      <a:pt x="222320" y="153564"/>
                    </a:cubicBezTo>
                    <a:cubicBezTo>
                      <a:pt x="222320" y="209502"/>
                      <a:pt x="166474" y="272432"/>
                      <a:pt x="103647" y="272432"/>
                    </a:cubicBezTo>
                    <a:cubicBezTo>
                      <a:pt x="68744" y="272432"/>
                      <a:pt x="39075" y="256700"/>
                      <a:pt x="18133" y="233975"/>
                    </a:cubicBezTo>
                    <a:lnTo>
                      <a:pt x="0" y="205596"/>
                    </a:lnTo>
                    <a:lnTo>
                      <a:pt x="79423" y="109335"/>
                    </a:lnTo>
                    <a:cubicBezTo>
                      <a:pt x="116513" y="72244"/>
                      <a:pt x="157141" y="38691"/>
                      <a:pt x="200757" y="9225"/>
                    </a:cubicBezTo>
                    <a:lnTo>
                      <a:pt x="217753" y="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0" name="Freeform 1062">
                <a:extLst>
                  <a:ext uri="{FF2B5EF4-FFF2-40B4-BE49-F238E27FC236}">
                    <a16:creationId xmlns:a16="http://schemas.microsoft.com/office/drawing/2014/main" id="{7496E42C-A72D-441A-9692-8557E780CE68}"/>
                  </a:ext>
                </a:extLst>
              </p:cNvPr>
              <p:cNvSpPr/>
              <p:nvPr/>
            </p:nvSpPr>
            <p:spPr bwMode="auto">
              <a:xfrm>
                <a:off x="5858690" y="1558812"/>
                <a:ext cx="160825" cy="358544"/>
              </a:xfrm>
              <a:custGeom>
                <a:avLst/>
                <a:gdLst>
                  <a:gd name="connsiteX0" fmla="*/ 44678 w 160825"/>
                  <a:gd name="connsiteY0" fmla="*/ 0 h 358544"/>
                  <a:gd name="connsiteX1" fmla="*/ 160825 w 160825"/>
                  <a:gd name="connsiteY1" fmla="*/ 110321 h 358544"/>
                  <a:gd name="connsiteX2" fmla="*/ 160825 w 160825"/>
                  <a:gd name="connsiteY2" fmla="*/ 241328 h 358544"/>
                  <a:gd name="connsiteX3" fmla="*/ 44678 w 160825"/>
                  <a:gd name="connsiteY3" fmla="*/ 358544 h 358544"/>
                  <a:gd name="connsiteX4" fmla="*/ 22817 w 160825"/>
                  <a:gd name="connsiteY4" fmla="*/ 353309 h 358544"/>
                  <a:gd name="connsiteX5" fmla="*/ 16656 w 160825"/>
                  <a:gd name="connsiteY5" fmla="*/ 329348 h 358544"/>
                  <a:gd name="connsiteX6" fmla="*/ 0 w 160825"/>
                  <a:gd name="connsiteY6" fmla="*/ 164121 h 358544"/>
                  <a:gd name="connsiteX7" fmla="*/ 4233 w 160825"/>
                  <a:gd name="connsiteY7" fmla="*/ 80297 h 358544"/>
                  <a:gd name="connsiteX8" fmla="*/ 15632 w 160825"/>
                  <a:gd name="connsiteY8" fmla="*/ 5607 h 358544"/>
                  <a:gd name="connsiteX9" fmla="*/ 44678 w 160825"/>
                  <a:gd name="connsiteY9" fmla="*/ 0 h 358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0825" h="358544">
                    <a:moveTo>
                      <a:pt x="44678" y="0"/>
                    </a:moveTo>
                    <a:cubicBezTo>
                      <a:pt x="113000" y="0"/>
                      <a:pt x="160825" y="48266"/>
                      <a:pt x="160825" y="110321"/>
                    </a:cubicBezTo>
                    <a:cubicBezTo>
                      <a:pt x="160825" y="110321"/>
                      <a:pt x="160825" y="110321"/>
                      <a:pt x="160825" y="241328"/>
                    </a:cubicBezTo>
                    <a:cubicBezTo>
                      <a:pt x="160825" y="296488"/>
                      <a:pt x="113000" y="358544"/>
                      <a:pt x="44678" y="358544"/>
                    </a:cubicBezTo>
                    <a:lnTo>
                      <a:pt x="22817" y="353309"/>
                    </a:lnTo>
                    <a:lnTo>
                      <a:pt x="16656" y="329348"/>
                    </a:lnTo>
                    <a:cubicBezTo>
                      <a:pt x="5735" y="275978"/>
                      <a:pt x="0" y="220719"/>
                      <a:pt x="0" y="164121"/>
                    </a:cubicBezTo>
                    <a:cubicBezTo>
                      <a:pt x="0" y="135822"/>
                      <a:pt x="1434" y="107858"/>
                      <a:pt x="4233" y="80297"/>
                    </a:cubicBezTo>
                    <a:lnTo>
                      <a:pt x="15632" y="5607"/>
                    </a:lnTo>
                    <a:lnTo>
                      <a:pt x="44678" y="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3" name="Freeform 1063">
                <a:extLst>
                  <a:ext uri="{FF2B5EF4-FFF2-40B4-BE49-F238E27FC236}">
                    <a16:creationId xmlns:a16="http://schemas.microsoft.com/office/drawing/2014/main" id="{C4576B75-9E43-42AE-9178-D0B3127C7530}"/>
                  </a:ext>
                </a:extLst>
              </p:cNvPr>
              <p:cNvSpPr/>
              <p:nvPr/>
            </p:nvSpPr>
            <p:spPr bwMode="auto">
              <a:xfrm>
                <a:off x="6458858" y="1558812"/>
                <a:ext cx="227247" cy="358544"/>
              </a:xfrm>
              <a:custGeom>
                <a:avLst/>
                <a:gdLst>
                  <a:gd name="connsiteX0" fmla="*/ 110181 w 227247"/>
                  <a:gd name="connsiteY0" fmla="*/ 0 h 358544"/>
                  <a:gd name="connsiteX1" fmla="*/ 227247 w 227247"/>
                  <a:gd name="connsiteY1" fmla="*/ 110321 h 358544"/>
                  <a:gd name="connsiteX2" fmla="*/ 227247 w 227247"/>
                  <a:gd name="connsiteY2" fmla="*/ 241328 h 358544"/>
                  <a:gd name="connsiteX3" fmla="*/ 110181 w 227247"/>
                  <a:gd name="connsiteY3" fmla="*/ 358544 h 358544"/>
                  <a:gd name="connsiteX4" fmla="*/ 0 w 227247"/>
                  <a:gd name="connsiteY4" fmla="*/ 241328 h 358544"/>
                  <a:gd name="connsiteX5" fmla="*/ 0 w 227247"/>
                  <a:gd name="connsiteY5" fmla="*/ 110321 h 358544"/>
                  <a:gd name="connsiteX6" fmla="*/ 110181 w 227247"/>
                  <a:gd name="connsiteY6" fmla="*/ 0 h 358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7247" h="358544">
                    <a:moveTo>
                      <a:pt x="110181" y="0"/>
                    </a:moveTo>
                    <a:cubicBezTo>
                      <a:pt x="172157" y="0"/>
                      <a:pt x="227247" y="48266"/>
                      <a:pt x="227247" y="110321"/>
                    </a:cubicBezTo>
                    <a:cubicBezTo>
                      <a:pt x="227247" y="110321"/>
                      <a:pt x="227247" y="110321"/>
                      <a:pt x="227247" y="241328"/>
                    </a:cubicBezTo>
                    <a:cubicBezTo>
                      <a:pt x="227247" y="296488"/>
                      <a:pt x="172157" y="358544"/>
                      <a:pt x="110181" y="358544"/>
                    </a:cubicBezTo>
                    <a:cubicBezTo>
                      <a:pt x="48204" y="358544"/>
                      <a:pt x="0" y="296488"/>
                      <a:pt x="0" y="241328"/>
                    </a:cubicBezTo>
                    <a:cubicBezTo>
                      <a:pt x="0" y="241328"/>
                      <a:pt x="0" y="241328"/>
                      <a:pt x="0" y="110321"/>
                    </a:cubicBezTo>
                    <a:cubicBezTo>
                      <a:pt x="0" y="48266"/>
                      <a:pt x="48204" y="0"/>
                      <a:pt x="110181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4" name="Freeform 1064">
                <a:extLst>
                  <a:ext uri="{FF2B5EF4-FFF2-40B4-BE49-F238E27FC236}">
                    <a16:creationId xmlns:a16="http://schemas.microsoft.com/office/drawing/2014/main" id="{040A6F49-1457-4EA8-A404-0DD122CC0071}"/>
                  </a:ext>
                </a:extLst>
              </p:cNvPr>
              <p:cNvSpPr/>
              <p:nvPr/>
            </p:nvSpPr>
            <p:spPr bwMode="auto">
              <a:xfrm>
                <a:off x="7120399" y="1558812"/>
                <a:ext cx="227247" cy="358544"/>
              </a:xfrm>
              <a:custGeom>
                <a:avLst/>
                <a:gdLst>
                  <a:gd name="connsiteX0" fmla="*/ 110181 w 227247"/>
                  <a:gd name="connsiteY0" fmla="*/ 0 h 358544"/>
                  <a:gd name="connsiteX1" fmla="*/ 227247 w 227247"/>
                  <a:gd name="connsiteY1" fmla="*/ 110321 h 358544"/>
                  <a:gd name="connsiteX2" fmla="*/ 227247 w 227247"/>
                  <a:gd name="connsiteY2" fmla="*/ 241328 h 358544"/>
                  <a:gd name="connsiteX3" fmla="*/ 110181 w 227247"/>
                  <a:gd name="connsiteY3" fmla="*/ 358544 h 358544"/>
                  <a:gd name="connsiteX4" fmla="*/ 0 w 227247"/>
                  <a:gd name="connsiteY4" fmla="*/ 241328 h 358544"/>
                  <a:gd name="connsiteX5" fmla="*/ 0 w 227247"/>
                  <a:gd name="connsiteY5" fmla="*/ 110321 h 358544"/>
                  <a:gd name="connsiteX6" fmla="*/ 110181 w 227247"/>
                  <a:gd name="connsiteY6" fmla="*/ 0 h 358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7247" h="358544">
                    <a:moveTo>
                      <a:pt x="110181" y="0"/>
                    </a:moveTo>
                    <a:cubicBezTo>
                      <a:pt x="172157" y="0"/>
                      <a:pt x="227247" y="48266"/>
                      <a:pt x="227247" y="110321"/>
                    </a:cubicBezTo>
                    <a:cubicBezTo>
                      <a:pt x="227247" y="110321"/>
                      <a:pt x="227247" y="110321"/>
                      <a:pt x="227247" y="241328"/>
                    </a:cubicBezTo>
                    <a:cubicBezTo>
                      <a:pt x="227247" y="296488"/>
                      <a:pt x="172157" y="358544"/>
                      <a:pt x="110181" y="358544"/>
                    </a:cubicBezTo>
                    <a:cubicBezTo>
                      <a:pt x="48204" y="358544"/>
                      <a:pt x="0" y="296488"/>
                      <a:pt x="0" y="241328"/>
                    </a:cubicBezTo>
                    <a:cubicBezTo>
                      <a:pt x="0" y="241328"/>
                      <a:pt x="0" y="241328"/>
                      <a:pt x="0" y="110321"/>
                    </a:cubicBezTo>
                    <a:cubicBezTo>
                      <a:pt x="0" y="48266"/>
                      <a:pt x="48204" y="0"/>
                      <a:pt x="110181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5" name="Freeform 1065">
                <a:extLst>
                  <a:ext uri="{FF2B5EF4-FFF2-40B4-BE49-F238E27FC236}">
                    <a16:creationId xmlns:a16="http://schemas.microsoft.com/office/drawing/2014/main" id="{58EED611-6D7C-4F03-8916-EE7AF342FC91}"/>
                  </a:ext>
                </a:extLst>
              </p:cNvPr>
              <p:cNvSpPr/>
              <p:nvPr/>
            </p:nvSpPr>
            <p:spPr bwMode="auto">
              <a:xfrm>
                <a:off x="6018357" y="2139552"/>
                <a:ext cx="223356" cy="271929"/>
              </a:xfrm>
              <a:custGeom>
                <a:avLst/>
                <a:gdLst>
                  <a:gd name="connsiteX0" fmla="*/ 104683 w 223356"/>
                  <a:gd name="connsiteY0" fmla="*/ 0 h 271929"/>
                  <a:gd name="connsiteX1" fmla="*/ 223356 w 223356"/>
                  <a:gd name="connsiteY1" fmla="*/ 118868 h 271929"/>
                  <a:gd name="connsiteX2" fmla="*/ 223356 w 223356"/>
                  <a:gd name="connsiteY2" fmla="*/ 244728 h 271929"/>
                  <a:gd name="connsiteX3" fmla="*/ 217863 w 223356"/>
                  <a:gd name="connsiteY3" fmla="*/ 271929 h 271929"/>
                  <a:gd name="connsiteX4" fmla="*/ 201793 w 223356"/>
                  <a:gd name="connsiteY4" fmla="*/ 263207 h 271929"/>
                  <a:gd name="connsiteX5" fmla="*/ 80459 w 223356"/>
                  <a:gd name="connsiteY5" fmla="*/ 163097 h 271929"/>
                  <a:gd name="connsiteX6" fmla="*/ 0 w 223356"/>
                  <a:gd name="connsiteY6" fmla="*/ 65579 h 271929"/>
                  <a:gd name="connsiteX7" fmla="*/ 19169 w 223356"/>
                  <a:gd name="connsiteY7" fmla="*/ 35835 h 271929"/>
                  <a:gd name="connsiteX8" fmla="*/ 104683 w 223356"/>
                  <a:gd name="connsiteY8" fmla="*/ 0 h 271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3356" h="271929">
                    <a:moveTo>
                      <a:pt x="104683" y="0"/>
                    </a:moveTo>
                    <a:cubicBezTo>
                      <a:pt x="167510" y="0"/>
                      <a:pt x="223356" y="55938"/>
                      <a:pt x="223356" y="118868"/>
                    </a:cubicBezTo>
                    <a:cubicBezTo>
                      <a:pt x="223356" y="118868"/>
                      <a:pt x="223356" y="118868"/>
                      <a:pt x="223356" y="244728"/>
                    </a:cubicBezTo>
                    <a:lnTo>
                      <a:pt x="217863" y="271929"/>
                    </a:lnTo>
                    <a:lnTo>
                      <a:pt x="201793" y="263207"/>
                    </a:lnTo>
                    <a:cubicBezTo>
                      <a:pt x="158177" y="233741"/>
                      <a:pt x="117549" y="200188"/>
                      <a:pt x="80459" y="163097"/>
                    </a:cubicBezTo>
                    <a:lnTo>
                      <a:pt x="0" y="65579"/>
                    </a:lnTo>
                    <a:lnTo>
                      <a:pt x="19169" y="35835"/>
                    </a:lnTo>
                    <a:cubicBezTo>
                      <a:pt x="40111" y="13985"/>
                      <a:pt x="69780" y="0"/>
                      <a:pt x="104683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6" name="Freeform 1066">
                <a:extLst>
                  <a:ext uri="{FF2B5EF4-FFF2-40B4-BE49-F238E27FC236}">
                    <a16:creationId xmlns:a16="http://schemas.microsoft.com/office/drawing/2014/main" id="{7A73B27C-ED2E-4D4A-8A52-67A4080EB061}"/>
                  </a:ext>
                </a:extLst>
              </p:cNvPr>
              <p:cNvSpPr/>
              <p:nvPr/>
            </p:nvSpPr>
            <p:spPr bwMode="auto">
              <a:xfrm>
                <a:off x="6676005" y="2139552"/>
                <a:ext cx="222195" cy="363595"/>
              </a:xfrm>
              <a:custGeom>
                <a:avLst/>
                <a:gdLst>
                  <a:gd name="connsiteX0" fmla="*/ 104154 w 222195"/>
                  <a:gd name="connsiteY0" fmla="*/ 0 h 363595"/>
                  <a:gd name="connsiteX1" fmla="*/ 222195 w 222195"/>
                  <a:gd name="connsiteY1" fmla="*/ 118868 h 363595"/>
                  <a:gd name="connsiteX2" fmla="*/ 222195 w 222195"/>
                  <a:gd name="connsiteY2" fmla="*/ 244728 h 363595"/>
                  <a:gd name="connsiteX3" fmla="*/ 104154 w 222195"/>
                  <a:gd name="connsiteY3" fmla="*/ 363595 h 363595"/>
                  <a:gd name="connsiteX4" fmla="*/ 0 w 222195"/>
                  <a:gd name="connsiteY4" fmla="*/ 244728 h 363595"/>
                  <a:gd name="connsiteX5" fmla="*/ 0 w 222195"/>
                  <a:gd name="connsiteY5" fmla="*/ 118868 h 363595"/>
                  <a:gd name="connsiteX6" fmla="*/ 104154 w 222195"/>
                  <a:gd name="connsiteY6" fmla="*/ 0 h 363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195" h="363595">
                    <a:moveTo>
                      <a:pt x="104154" y="0"/>
                    </a:moveTo>
                    <a:cubicBezTo>
                      <a:pt x="173590" y="0"/>
                      <a:pt x="222195" y="55938"/>
                      <a:pt x="222195" y="118868"/>
                    </a:cubicBezTo>
                    <a:cubicBezTo>
                      <a:pt x="222195" y="118868"/>
                      <a:pt x="222195" y="118868"/>
                      <a:pt x="222195" y="244728"/>
                    </a:cubicBezTo>
                    <a:cubicBezTo>
                      <a:pt x="222195" y="314650"/>
                      <a:pt x="173590" y="363595"/>
                      <a:pt x="104154" y="363595"/>
                    </a:cubicBezTo>
                    <a:cubicBezTo>
                      <a:pt x="48605" y="363595"/>
                      <a:pt x="0" y="314650"/>
                      <a:pt x="0" y="244728"/>
                    </a:cubicBezTo>
                    <a:cubicBezTo>
                      <a:pt x="0" y="244728"/>
                      <a:pt x="0" y="244728"/>
                      <a:pt x="0" y="118868"/>
                    </a:cubicBezTo>
                    <a:cubicBezTo>
                      <a:pt x="0" y="55938"/>
                      <a:pt x="48605" y="0"/>
                      <a:pt x="104154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7" name="Freeform 22">
                <a:extLst>
                  <a:ext uri="{FF2B5EF4-FFF2-40B4-BE49-F238E27FC236}">
                    <a16:creationId xmlns:a16="http://schemas.microsoft.com/office/drawing/2014/main" id="{D751C042-10DD-416A-A1A2-8702BBD4C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8858" y="942720"/>
                <a:ext cx="0" cy="358544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23">
                <a:extLst>
                  <a:ext uri="{FF2B5EF4-FFF2-40B4-BE49-F238E27FC236}">
                    <a16:creationId xmlns:a16="http://schemas.microsoft.com/office/drawing/2014/main" id="{90A2A2A8-8CC1-404F-A33A-9519BC5B3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5480" y="1035050"/>
                <a:ext cx="46845" cy="266214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28">
                <a:extLst>
                  <a:ext uri="{FF2B5EF4-FFF2-40B4-BE49-F238E27FC236}">
                    <a16:creationId xmlns:a16="http://schemas.microsoft.com/office/drawing/2014/main" id="{7438556B-9F9E-4F83-8A1E-C3CF14026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8858" y="2139551"/>
                <a:ext cx="0" cy="363595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29">
                <a:extLst>
                  <a:ext uri="{FF2B5EF4-FFF2-40B4-BE49-F238E27FC236}">
                    <a16:creationId xmlns:a16="http://schemas.microsoft.com/office/drawing/2014/main" id="{A4FB32D2-0A13-4A6E-9AED-32BF7C040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0398" y="2139552"/>
                <a:ext cx="118601" cy="276624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33">
                <a:extLst>
                  <a:ext uri="{FF2B5EF4-FFF2-40B4-BE49-F238E27FC236}">
                    <a16:creationId xmlns:a16="http://schemas.microsoft.com/office/drawing/2014/main" id="{062D4531-EA61-4754-B24F-6E8E2E62E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713" y="1558812"/>
                <a:ext cx="0" cy="343396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34">
                <a:extLst>
                  <a:ext uri="{FF2B5EF4-FFF2-40B4-BE49-F238E27FC236}">
                    <a16:creationId xmlns:a16="http://schemas.microsoft.com/office/drawing/2014/main" id="{1F6A9C0C-9711-43E2-A92E-491CD6779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8203" y="1558812"/>
                <a:ext cx="0" cy="343396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40A39270-D196-42A6-9DA0-E481DFFB12EB}"/>
                  </a:ext>
                </a:extLst>
              </p:cNvPr>
              <p:cNvSpPr/>
              <p:nvPr/>
            </p:nvSpPr>
            <p:spPr bwMode="auto">
              <a:xfrm>
                <a:off x="5857874" y="904874"/>
                <a:ext cx="1641475" cy="1641475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1085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9" dur="indefinite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2" dur="indefinite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5" dur="indefinite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8" dur="indefinite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1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4" dur="indefinite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7" dur="indefinite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0" dur="indefinite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3" dur="indefinite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6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1" dur="indefinite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4" dur="indefinite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7" dur="indefinite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10" dur="indefinite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13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16" dur="indefinite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19" dur="indefinite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22" dur="indefinite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25" dur="indefinite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28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indefinite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3" dur="indefinite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indefinit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6" dur="indefinite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indefinite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9" dur="indefinite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indefinite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72" dur="indefinite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indefinit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75" dur="indefinit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indefinite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78" dur="indefinite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indefinite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81" dur="indefinite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indefinite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84" dur="indefinite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indefinite"/>
                                        <p:tgtEl>
                                          <p:spTgt spid="2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87" dur="indefinite"/>
                                        <p:tgtEl>
                                          <p:spTgt spid="2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indefinite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0" dur="indefinite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indefinite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5" dur="indefinite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indefinite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8" dur="indefinite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indefinite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31" dur="indefinite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indefinite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34" dur="indefinite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37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indefinite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40" dur="indefinite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indefinite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43" dur="indefinite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indefinite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46" dur="indefinite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indefinite"/>
                                        <p:tgtEl>
                                          <p:spTgt spid="2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49" dur="indefinite"/>
                                        <p:tgtEl>
                                          <p:spTgt spid="2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2" dur="indefinite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7" dur="indefinite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indefinit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0" dur="indefinite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indefinite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3" dur="indefinite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indefinite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6" dur="indefinite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indefinite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9" dur="indefinite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indefinit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2" dur="indefinite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indefinite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5" dur="indefinite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indefinite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8" dur="indefinite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indefinite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1" dur="indefinite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indefinite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4" dur="indefinite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indefinite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7" dur="indefinite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indefinite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20" dur="indefinite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indefinite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23" dur="indefinite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indefinite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26" dur="indefinite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indefinite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29" dur="indefinite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indefinite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2" dur="indefinite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5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indefinit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1" dur="indefinit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4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indefinite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7" dur="indefinite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indefinite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0" dur="indefinite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indefinite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3" dur="indefinite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indefinite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6" dur="indefinite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indefinite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9" dur="indefinite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indefinite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2" dur="indefinite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indefinite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5" dur="indefinite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indefinite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8" dur="indefinite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indefinite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1" dur="indefinite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indefinite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4" dur="indefinite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indefinite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7" dur="indefinite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indefinite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0" dur="indefinite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indefinite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3" dur="indefinite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indefinite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6" dur="indefinite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indefinite"/>
                                        <p:tgtEl>
                                          <p:spTgt spid="2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9" dur="indefinite"/>
                                        <p:tgtEl>
                                          <p:spTgt spid="2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indefinite"/>
                                        <p:tgtEl>
                                          <p:spTgt spid="2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2" dur="indefinite"/>
                                        <p:tgtEl>
                                          <p:spTgt spid="2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5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8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indefinite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1" dur="indefinite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4" dur="indefinite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8" grpId="1" animBg="1"/>
      <p:bldP spid="138" grpId="2" animBg="1"/>
      <p:bldP spid="139" grpId="0" animBg="1"/>
      <p:bldP spid="139" grpId="1" animBg="1"/>
      <p:bldP spid="139" grpId="2" animBg="1"/>
      <p:bldP spid="140" grpId="0" animBg="1"/>
      <p:bldP spid="140" grpId="1" animBg="1"/>
      <p:bldP spid="140" grpId="2" animBg="1"/>
      <p:bldP spid="141" grpId="0" animBg="1"/>
      <p:bldP spid="141" grpId="1" animBg="1"/>
      <p:bldP spid="141" grpId="2" animBg="1"/>
      <p:bldP spid="142" grpId="0" animBg="1"/>
      <p:bldP spid="152" grpId="0" animBg="1"/>
      <p:bldP spid="152" grpId="1" animBg="1"/>
      <p:bldP spid="152" grpId="2" animBg="1"/>
      <p:bldP spid="169" grpId="0" animBg="1"/>
      <p:bldP spid="169" grpId="1" animBg="1"/>
      <p:bldP spid="169" grpId="2" animBg="1"/>
      <p:bldP spid="170" grpId="0" animBg="1"/>
      <p:bldP spid="170" grpId="1" animBg="1"/>
      <p:bldP spid="170" grpId="2" animBg="1"/>
      <p:bldP spid="171" grpId="0" animBg="1"/>
      <p:bldP spid="171" grpId="1" animBg="1"/>
      <p:bldP spid="171" grpId="2" animBg="1"/>
      <p:bldP spid="172" grpId="0" animBg="1"/>
      <p:bldP spid="173" grpId="0" animBg="1"/>
      <p:bldP spid="173" grpId="1" animBg="1"/>
      <p:bldP spid="173" grpId="2" animBg="1"/>
      <p:bldP spid="174" grpId="0" animBg="1"/>
      <p:bldP spid="174" grpId="1" animBg="1"/>
      <p:bldP spid="174" grpId="2" animBg="1"/>
      <p:bldP spid="175" grpId="0" animBg="1"/>
      <p:bldP spid="175" grpId="1" animBg="1"/>
      <p:bldP spid="175" grpId="2" animBg="1"/>
      <p:bldP spid="176" grpId="0" animBg="1"/>
      <p:bldP spid="176" grpId="1" animBg="1"/>
      <p:bldP spid="176" grpId="2" animBg="1"/>
      <p:bldP spid="177" grpId="0" animBg="1"/>
      <p:bldP spid="7" grpId="0" build="p"/>
      <p:bldP spid="7" grpId="1" build="p"/>
      <p:bldP spid="7" grpId="2" build="p"/>
      <p:bldP spid="12" grpId="0" build="p"/>
      <p:bldP spid="12" grpId="1" build="p"/>
      <p:bldP spid="12" grpId="2" build="p"/>
      <p:bldP spid="16" grpId="0" build="p"/>
      <p:bldP spid="16" grpId="1" build="p"/>
      <p:bldP spid="16" grpId="2" build="p"/>
      <p:bldP spid="18" grpId="0" build="p"/>
      <p:bldP spid="18" grpId="1" build="p"/>
      <p:bldP spid="18" grpId="2" build="p"/>
      <p:bldP spid="19" grpId="0" build="p"/>
      <p:bldP spid="56" grpId="0" build="p"/>
      <p:bldP spid="56" grpId="1" build="p"/>
      <p:bldP spid="56" grpId="2" build="p"/>
      <p:bldP spid="57" grpId="0" build="p"/>
      <p:bldP spid="57" grpId="1" build="p"/>
      <p:bldP spid="57" grpId="2" build="p"/>
      <p:bldP spid="58" grpId="0" build="p"/>
      <p:bldP spid="58" grpId="1" build="p"/>
      <p:bldP spid="58" grpId="2" build="p"/>
      <p:bldP spid="59" grpId="0" build="p"/>
      <p:bldP spid="59" grpId="1" build="p"/>
      <p:bldP spid="59" grpId="2" build="p"/>
      <p:bldP spid="60" grpId="0" build="p"/>
      <p:bldP spid="765" grpId="0"/>
      <p:bldP spid="765" grpId="1"/>
      <p:bldP spid="765" grpId="2"/>
      <p:bldP spid="766" grpId="0"/>
      <p:bldP spid="766" grpId="1"/>
      <p:bldP spid="766" grpId="2"/>
      <p:bldP spid="310" grpId="0"/>
      <p:bldP spid="310" grpId="1"/>
      <p:bldP spid="310" grpId="2"/>
      <p:bldP spid="311" grpId="0"/>
      <p:bldP spid="728" grpId="0"/>
      <p:bldP spid="728" grpId="1"/>
      <p:bldP spid="728" grpId="2"/>
      <p:bldP spid="729" grpId="0"/>
      <p:bldP spid="729" grpId="1"/>
      <p:bldP spid="729" grpId="2"/>
      <p:bldP spid="730" grpId="0"/>
      <p:bldP spid="730" grpId="1"/>
      <p:bldP spid="730" grpId="2"/>
      <p:bldP spid="731" grpId="0"/>
      <p:bldP spid="731" grpId="1"/>
      <p:bldP spid="731" grpId="2"/>
      <p:bldP spid="732" grpId="0"/>
      <p:bldP spid="312" grpId="0"/>
      <p:bldP spid="312" grpId="1"/>
      <p:bldP spid="312" grpId="2"/>
      <p:bldP spid="93" grpId="0" build="p"/>
      <p:bldP spid="93" grpId="1" build="p"/>
      <p:bldP spid="93" grpId="2" build="p"/>
      <p:bldP spid="94" grpId="0" build="p"/>
      <p:bldP spid="94" grpId="1" build="p"/>
      <p:bldP spid="94" grpId="2" build="p"/>
      <p:bldP spid="2065" grpId="0" build="p"/>
      <p:bldP spid="2065" grpId="1" build="p"/>
      <p:bldP spid="2065" grpId="2" build="p"/>
      <p:bldP spid="2066" grpId="0" build="p"/>
      <p:bldP spid="2066" grpId="1" build="p"/>
      <p:bldP spid="2066" grpId="2" build="p"/>
      <p:bldP spid="206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72167D39-879E-AF4B-9948-4A79737DD8EF}"/>
              </a:ext>
            </a:extLst>
          </p:cNvPr>
          <p:cNvSpPr/>
          <p:nvPr/>
        </p:nvSpPr>
        <p:spPr bwMode="auto">
          <a:xfrm>
            <a:off x="394937" y="1048487"/>
            <a:ext cx="2000815" cy="5477347"/>
          </a:xfrm>
          <a:prstGeom prst="rect">
            <a:avLst/>
          </a:prstGeom>
          <a:noFill/>
          <a:ln w="12700" cap="rnd">
            <a:solidFill>
              <a:srgbClr val="0078D7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E0A4BB6-0FF1-5F49-8EB2-617AB9C8FA9C}"/>
              </a:ext>
            </a:extLst>
          </p:cNvPr>
          <p:cNvSpPr/>
          <p:nvPr/>
        </p:nvSpPr>
        <p:spPr bwMode="auto">
          <a:xfrm>
            <a:off x="2743710" y="1048487"/>
            <a:ext cx="2000815" cy="5477347"/>
          </a:xfrm>
          <a:prstGeom prst="rect">
            <a:avLst/>
          </a:prstGeom>
          <a:noFill/>
          <a:ln w="12700" cap="rnd">
            <a:solidFill>
              <a:srgbClr val="0078D7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C32D9C9B-F0DB-3A46-85AD-59B6B54C3FC5}"/>
              </a:ext>
            </a:extLst>
          </p:cNvPr>
          <p:cNvSpPr/>
          <p:nvPr/>
        </p:nvSpPr>
        <p:spPr bwMode="auto">
          <a:xfrm>
            <a:off x="5094911" y="1048487"/>
            <a:ext cx="2000815" cy="5477347"/>
          </a:xfrm>
          <a:prstGeom prst="rect">
            <a:avLst/>
          </a:prstGeom>
          <a:noFill/>
          <a:ln w="12700" cap="rnd">
            <a:solidFill>
              <a:srgbClr val="0078D7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C2AF3C42-4C40-C145-96A2-11628F7FDC66}"/>
              </a:ext>
            </a:extLst>
          </p:cNvPr>
          <p:cNvSpPr/>
          <p:nvPr/>
        </p:nvSpPr>
        <p:spPr bwMode="auto">
          <a:xfrm>
            <a:off x="7446114" y="1048487"/>
            <a:ext cx="2000815" cy="5477347"/>
          </a:xfrm>
          <a:prstGeom prst="rect">
            <a:avLst/>
          </a:prstGeom>
          <a:noFill/>
          <a:ln w="12700" cap="rnd">
            <a:solidFill>
              <a:srgbClr val="0078D7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EC3C7815-FB4C-5242-80AE-21A69D66D3F1}"/>
              </a:ext>
            </a:extLst>
          </p:cNvPr>
          <p:cNvSpPr/>
          <p:nvPr/>
        </p:nvSpPr>
        <p:spPr bwMode="auto">
          <a:xfrm>
            <a:off x="9802187" y="1048487"/>
            <a:ext cx="2000815" cy="5477347"/>
          </a:xfrm>
          <a:prstGeom prst="rect">
            <a:avLst/>
          </a:prstGeom>
          <a:noFill/>
          <a:ln w="12700" cap="rnd">
            <a:solidFill>
              <a:srgbClr val="0078D7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8" name="Shape 770">
            <a:extLst>
              <a:ext uri="{FF2B5EF4-FFF2-40B4-BE49-F238E27FC236}">
                <a16:creationId xmlns:a16="http://schemas.microsoft.com/office/drawing/2014/main" id="{27C19805-C278-D245-8023-40FC97B516A0}"/>
              </a:ext>
            </a:extLst>
          </p:cNvPr>
          <p:cNvCxnSpPr/>
          <p:nvPr/>
        </p:nvCxnSpPr>
        <p:spPr>
          <a:xfrm>
            <a:off x="396903" y="1545493"/>
            <a:ext cx="1996882" cy="0"/>
          </a:xfrm>
          <a:prstGeom prst="straightConnector1">
            <a:avLst/>
          </a:prstGeom>
          <a:noFill/>
          <a:ln w="12700" cap="flat" cmpd="sng">
            <a:solidFill>
              <a:srgbClr val="0078D7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9" name="Shape 770">
            <a:extLst>
              <a:ext uri="{FF2B5EF4-FFF2-40B4-BE49-F238E27FC236}">
                <a16:creationId xmlns:a16="http://schemas.microsoft.com/office/drawing/2014/main" id="{4FC1EA20-16F5-8D4D-846C-00E2EC549ECF}"/>
              </a:ext>
            </a:extLst>
          </p:cNvPr>
          <p:cNvCxnSpPr/>
          <p:nvPr/>
        </p:nvCxnSpPr>
        <p:spPr>
          <a:xfrm>
            <a:off x="2745676" y="1545493"/>
            <a:ext cx="1996882" cy="0"/>
          </a:xfrm>
          <a:prstGeom prst="straightConnector1">
            <a:avLst/>
          </a:prstGeom>
          <a:noFill/>
          <a:ln w="12700" cap="flat" cmpd="sng">
            <a:solidFill>
              <a:srgbClr val="0078D7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0" name="Shape 770">
            <a:extLst>
              <a:ext uri="{FF2B5EF4-FFF2-40B4-BE49-F238E27FC236}">
                <a16:creationId xmlns:a16="http://schemas.microsoft.com/office/drawing/2014/main" id="{F3E02D27-41F2-D942-856E-A1E05CB96964}"/>
              </a:ext>
            </a:extLst>
          </p:cNvPr>
          <p:cNvCxnSpPr/>
          <p:nvPr/>
        </p:nvCxnSpPr>
        <p:spPr>
          <a:xfrm>
            <a:off x="5096877" y="1545493"/>
            <a:ext cx="1996882" cy="0"/>
          </a:xfrm>
          <a:prstGeom prst="straightConnector1">
            <a:avLst/>
          </a:prstGeom>
          <a:noFill/>
          <a:ln w="12700" cap="flat" cmpd="sng">
            <a:solidFill>
              <a:srgbClr val="0078D7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3" name="Shape 770">
            <a:extLst>
              <a:ext uri="{FF2B5EF4-FFF2-40B4-BE49-F238E27FC236}">
                <a16:creationId xmlns:a16="http://schemas.microsoft.com/office/drawing/2014/main" id="{38E117A2-BCAA-2044-8996-D46DEA554D07}"/>
              </a:ext>
            </a:extLst>
          </p:cNvPr>
          <p:cNvCxnSpPr/>
          <p:nvPr/>
        </p:nvCxnSpPr>
        <p:spPr>
          <a:xfrm>
            <a:off x="7448080" y="1545493"/>
            <a:ext cx="1996882" cy="0"/>
          </a:xfrm>
          <a:prstGeom prst="straightConnector1">
            <a:avLst/>
          </a:prstGeom>
          <a:noFill/>
          <a:ln w="12700" cap="flat" cmpd="sng">
            <a:solidFill>
              <a:srgbClr val="0078D7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4" name="Shape 770">
            <a:extLst>
              <a:ext uri="{FF2B5EF4-FFF2-40B4-BE49-F238E27FC236}">
                <a16:creationId xmlns:a16="http://schemas.microsoft.com/office/drawing/2014/main" id="{BC94594C-AD66-9441-808B-40AC7C6EB994}"/>
              </a:ext>
            </a:extLst>
          </p:cNvPr>
          <p:cNvCxnSpPr/>
          <p:nvPr/>
        </p:nvCxnSpPr>
        <p:spPr>
          <a:xfrm>
            <a:off x="9804153" y="1545493"/>
            <a:ext cx="1996882" cy="0"/>
          </a:xfrm>
          <a:prstGeom prst="straightConnector1">
            <a:avLst/>
          </a:prstGeom>
          <a:noFill/>
          <a:ln w="12700" cap="flat" cmpd="sng">
            <a:solidFill>
              <a:srgbClr val="0078D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5" name="Freeform 3">
            <a:extLst>
              <a:ext uri="{FF2B5EF4-FFF2-40B4-BE49-F238E27FC236}">
                <a16:creationId xmlns:a16="http://schemas.microsoft.com/office/drawing/2014/main" id="{72AD0948-59AE-0548-98A0-83B9392765F5}"/>
              </a:ext>
            </a:extLst>
          </p:cNvPr>
          <p:cNvSpPr/>
          <p:nvPr/>
        </p:nvSpPr>
        <p:spPr bwMode="auto">
          <a:xfrm rot="10800000">
            <a:off x="398566" y="2723459"/>
            <a:ext cx="1993557" cy="140045"/>
          </a:xfrm>
          <a:custGeom>
            <a:avLst/>
            <a:gdLst>
              <a:gd name="connsiteX0" fmla="*/ 0 w 914400"/>
              <a:gd name="connsiteY0" fmla="*/ 453081 h 461319"/>
              <a:gd name="connsiteX1" fmla="*/ 453081 w 914400"/>
              <a:gd name="connsiteY1" fmla="*/ 0 h 461319"/>
              <a:gd name="connsiteX2" fmla="*/ 914400 w 914400"/>
              <a:gd name="connsiteY2" fmla="*/ 461319 h 4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461319">
                <a:moveTo>
                  <a:pt x="0" y="453081"/>
                </a:moveTo>
                <a:lnTo>
                  <a:pt x="453081" y="0"/>
                </a:lnTo>
                <a:lnTo>
                  <a:pt x="914400" y="461319"/>
                </a:lnTo>
              </a:path>
            </a:pathLst>
          </a:custGeom>
          <a:noFill/>
          <a:ln w="12700" cap="rnd">
            <a:solidFill>
              <a:srgbClr val="0078D7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Freeform 177">
            <a:extLst>
              <a:ext uri="{FF2B5EF4-FFF2-40B4-BE49-F238E27FC236}">
                <a16:creationId xmlns:a16="http://schemas.microsoft.com/office/drawing/2014/main" id="{867C4347-9887-D346-AE86-590266E87D51}"/>
              </a:ext>
            </a:extLst>
          </p:cNvPr>
          <p:cNvSpPr/>
          <p:nvPr/>
        </p:nvSpPr>
        <p:spPr bwMode="auto">
          <a:xfrm rot="10800000">
            <a:off x="2747339" y="2723459"/>
            <a:ext cx="1993557" cy="140045"/>
          </a:xfrm>
          <a:custGeom>
            <a:avLst/>
            <a:gdLst>
              <a:gd name="connsiteX0" fmla="*/ 0 w 914400"/>
              <a:gd name="connsiteY0" fmla="*/ 453081 h 461319"/>
              <a:gd name="connsiteX1" fmla="*/ 453081 w 914400"/>
              <a:gd name="connsiteY1" fmla="*/ 0 h 461319"/>
              <a:gd name="connsiteX2" fmla="*/ 914400 w 914400"/>
              <a:gd name="connsiteY2" fmla="*/ 461319 h 4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461319">
                <a:moveTo>
                  <a:pt x="0" y="453081"/>
                </a:moveTo>
                <a:lnTo>
                  <a:pt x="453081" y="0"/>
                </a:lnTo>
                <a:lnTo>
                  <a:pt x="914400" y="461319"/>
                </a:lnTo>
              </a:path>
            </a:pathLst>
          </a:custGeom>
          <a:noFill/>
          <a:ln w="12700" cap="rnd">
            <a:solidFill>
              <a:srgbClr val="0078D7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Freeform 179">
            <a:extLst>
              <a:ext uri="{FF2B5EF4-FFF2-40B4-BE49-F238E27FC236}">
                <a16:creationId xmlns:a16="http://schemas.microsoft.com/office/drawing/2014/main" id="{3BB99882-3C63-394A-A953-D3A9964F1A64}"/>
              </a:ext>
            </a:extLst>
          </p:cNvPr>
          <p:cNvSpPr/>
          <p:nvPr/>
        </p:nvSpPr>
        <p:spPr bwMode="auto">
          <a:xfrm rot="10800000">
            <a:off x="5098540" y="2723460"/>
            <a:ext cx="1993557" cy="140045"/>
          </a:xfrm>
          <a:custGeom>
            <a:avLst/>
            <a:gdLst>
              <a:gd name="connsiteX0" fmla="*/ 0 w 914400"/>
              <a:gd name="connsiteY0" fmla="*/ 453081 h 461319"/>
              <a:gd name="connsiteX1" fmla="*/ 453081 w 914400"/>
              <a:gd name="connsiteY1" fmla="*/ 0 h 461319"/>
              <a:gd name="connsiteX2" fmla="*/ 914400 w 914400"/>
              <a:gd name="connsiteY2" fmla="*/ 461319 h 4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461319">
                <a:moveTo>
                  <a:pt x="0" y="453081"/>
                </a:moveTo>
                <a:lnTo>
                  <a:pt x="453081" y="0"/>
                </a:lnTo>
                <a:lnTo>
                  <a:pt x="914400" y="461319"/>
                </a:lnTo>
              </a:path>
            </a:pathLst>
          </a:custGeom>
          <a:noFill/>
          <a:ln w="12700" cap="rnd">
            <a:solidFill>
              <a:srgbClr val="0078D7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Freeform 181">
            <a:extLst>
              <a:ext uri="{FF2B5EF4-FFF2-40B4-BE49-F238E27FC236}">
                <a16:creationId xmlns:a16="http://schemas.microsoft.com/office/drawing/2014/main" id="{8065A2EF-B7C2-6746-93DA-24ACAB3F7714}"/>
              </a:ext>
            </a:extLst>
          </p:cNvPr>
          <p:cNvSpPr/>
          <p:nvPr/>
        </p:nvSpPr>
        <p:spPr bwMode="auto">
          <a:xfrm rot="10800000">
            <a:off x="7449743" y="2723459"/>
            <a:ext cx="1993557" cy="140045"/>
          </a:xfrm>
          <a:custGeom>
            <a:avLst/>
            <a:gdLst>
              <a:gd name="connsiteX0" fmla="*/ 0 w 914400"/>
              <a:gd name="connsiteY0" fmla="*/ 453081 h 461319"/>
              <a:gd name="connsiteX1" fmla="*/ 453081 w 914400"/>
              <a:gd name="connsiteY1" fmla="*/ 0 h 461319"/>
              <a:gd name="connsiteX2" fmla="*/ 914400 w 914400"/>
              <a:gd name="connsiteY2" fmla="*/ 461319 h 4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461319">
                <a:moveTo>
                  <a:pt x="0" y="453081"/>
                </a:moveTo>
                <a:lnTo>
                  <a:pt x="453081" y="0"/>
                </a:lnTo>
                <a:lnTo>
                  <a:pt x="914400" y="461319"/>
                </a:lnTo>
              </a:path>
            </a:pathLst>
          </a:custGeom>
          <a:noFill/>
          <a:ln w="12700" cap="rnd">
            <a:solidFill>
              <a:srgbClr val="0078D7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Freeform 183">
            <a:extLst>
              <a:ext uri="{FF2B5EF4-FFF2-40B4-BE49-F238E27FC236}">
                <a16:creationId xmlns:a16="http://schemas.microsoft.com/office/drawing/2014/main" id="{D43B6448-9D10-C24C-9E04-2E4A57405994}"/>
              </a:ext>
            </a:extLst>
          </p:cNvPr>
          <p:cNvSpPr/>
          <p:nvPr/>
        </p:nvSpPr>
        <p:spPr bwMode="auto">
          <a:xfrm rot="10800000">
            <a:off x="9805816" y="2723460"/>
            <a:ext cx="1993557" cy="140045"/>
          </a:xfrm>
          <a:custGeom>
            <a:avLst/>
            <a:gdLst>
              <a:gd name="connsiteX0" fmla="*/ 0 w 914400"/>
              <a:gd name="connsiteY0" fmla="*/ 453081 h 461319"/>
              <a:gd name="connsiteX1" fmla="*/ 453081 w 914400"/>
              <a:gd name="connsiteY1" fmla="*/ 0 h 461319"/>
              <a:gd name="connsiteX2" fmla="*/ 914400 w 914400"/>
              <a:gd name="connsiteY2" fmla="*/ 461319 h 4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461319">
                <a:moveTo>
                  <a:pt x="0" y="453081"/>
                </a:moveTo>
                <a:lnTo>
                  <a:pt x="453081" y="0"/>
                </a:lnTo>
                <a:lnTo>
                  <a:pt x="914400" y="461319"/>
                </a:lnTo>
              </a:path>
            </a:pathLst>
          </a:custGeom>
          <a:noFill/>
          <a:ln w="12700" cap="rnd">
            <a:solidFill>
              <a:srgbClr val="0078D7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Freeform: Shape 57">
            <a:extLst>
              <a:ext uri="{FF2B5EF4-FFF2-40B4-BE49-F238E27FC236}">
                <a16:creationId xmlns:a16="http://schemas.microsoft.com/office/drawing/2014/main" id="{21704B71-C352-9C45-A571-9DA0114F67F8}"/>
              </a:ext>
            </a:extLst>
          </p:cNvPr>
          <p:cNvSpPr/>
          <p:nvPr/>
        </p:nvSpPr>
        <p:spPr bwMode="auto">
          <a:xfrm>
            <a:off x="394937" y="5500999"/>
            <a:ext cx="2000815" cy="1032215"/>
          </a:xfrm>
          <a:custGeom>
            <a:avLst/>
            <a:gdLst>
              <a:gd name="connsiteX0" fmla="*/ 0 w 2000815"/>
              <a:gd name="connsiteY0" fmla="*/ 0 h 1032215"/>
              <a:gd name="connsiteX1" fmla="*/ 1002670 w 2000815"/>
              <a:gd name="connsiteY1" fmla="*/ 136493 h 1032215"/>
              <a:gd name="connsiteX2" fmla="*/ 2000815 w 2000815"/>
              <a:gd name="connsiteY2" fmla="*/ 616 h 1032215"/>
              <a:gd name="connsiteX3" fmla="*/ 2000815 w 2000815"/>
              <a:gd name="connsiteY3" fmla="*/ 1032215 h 1032215"/>
              <a:gd name="connsiteX4" fmla="*/ 0 w 2000815"/>
              <a:gd name="connsiteY4" fmla="*/ 1032215 h 1032215"/>
              <a:gd name="connsiteX5" fmla="*/ 0 w 2000815"/>
              <a:gd name="connsiteY5" fmla="*/ 0 h 103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0815" h="1032215">
                <a:moveTo>
                  <a:pt x="0" y="0"/>
                </a:moveTo>
                <a:lnTo>
                  <a:pt x="1002670" y="136493"/>
                </a:lnTo>
                <a:lnTo>
                  <a:pt x="2000815" y="616"/>
                </a:lnTo>
                <a:lnTo>
                  <a:pt x="2000815" y="1032215"/>
                </a:lnTo>
                <a:lnTo>
                  <a:pt x="0" y="1032215"/>
                </a:lnTo>
                <a:lnTo>
                  <a:pt x="0" y="0"/>
                </a:lnTo>
                <a:close/>
              </a:path>
            </a:pathLst>
          </a:custGeom>
          <a:solidFill>
            <a:srgbClr val="0078D7"/>
          </a:solidFill>
          <a:ln w="12700" cap="rnd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1" name="Freeform: Shape 56">
            <a:extLst>
              <a:ext uri="{FF2B5EF4-FFF2-40B4-BE49-F238E27FC236}">
                <a16:creationId xmlns:a16="http://schemas.microsoft.com/office/drawing/2014/main" id="{6388B124-F08D-DB4A-914C-A14FD4F27904}"/>
              </a:ext>
            </a:extLst>
          </p:cNvPr>
          <p:cNvSpPr/>
          <p:nvPr/>
        </p:nvSpPr>
        <p:spPr bwMode="auto">
          <a:xfrm>
            <a:off x="2743710" y="5500999"/>
            <a:ext cx="2000815" cy="1032215"/>
          </a:xfrm>
          <a:custGeom>
            <a:avLst/>
            <a:gdLst>
              <a:gd name="connsiteX0" fmla="*/ 0 w 2000815"/>
              <a:gd name="connsiteY0" fmla="*/ 0 h 1032215"/>
              <a:gd name="connsiteX1" fmla="*/ 1002670 w 2000815"/>
              <a:gd name="connsiteY1" fmla="*/ 136493 h 1032215"/>
              <a:gd name="connsiteX2" fmla="*/ 2000815 w 2000815"/>
              <a:gd name="connsiteY2" fmla="*/ 616 h 1032215"/>
              <a:gd name="connsiteX3" fmla="*/ 2000815 w 2000815"/>
              <a:gd name="connsiteY3" fmla="*/ 1032215 h 1032215"/>
              <a:gd name="connsiteX4" fmla="*/ 0 w 2000815"/>
              <a:gd name="connsiteY4" fmla="*/ 1032215 h 1032215"/>
              <a:gd name="connsiteX5" fmla="*/ 0 w 2000815"/>
              <a:gd name="connsiteY5" fmla="*/ 0 h 103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0815" h="1032215">
                <a:moveTo>
                  <a:pt x="0" y="0"/>
                </a:moveTo>
                <a:lnTo>
                  <a:pt x="1002670" y="136493"/>
                </a:lnTo>
                <a:lnTo>
                  <a:pt x="2000815" y="616"/>
                </a:lnTo>
                <a:lnTo>
                  <a:pt x="2000815" y="1032215"/>
                </a:lnTo>
                <a:lnTo>
                  <a:pt x="0" y="1032215"/>
                </a:lnTo>
                <a:lnTo>
                  <a:pt x="0" y="0"/>
                </a:lnTo>
                <a:close/>
              </a:path>
            </a:pathLst>
          </a:custGeom>
          <a:solidFill>
            <a:srgbClr val="0078D7"/>
          </a:solidFill>
          <a:ln w="12700" cap="rnd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2" name="Freeform: Shape 55">
            <a:extLst>
              <a:ext uri="{FF2B5EF4-FFF2-40B4-BE49-F238E27FC236}">
                <a16:creationId xmlns:a16="http://schemas.microsoft.com/office/drawing/2014/main" id="{95D9A2B1-6DE4-554B-9776-B2B871260E58}"/>
              </a:ext>
            </a:extLst>
          </p:cNvPr>
          <p:cNvSpPr/>
          <p:nvPr/>
        </p:nvSpPr>
        <p:spPr bwMode="auto">
          <a:xfrm>
            <a:off x="5094911" y="5500999"/>
            <a:ext cx="2000815" cy="1032215"/>
          </a:xfrm>
          <a:custGeom>
            <a:avLst/>
            <a:gdLst>
              <a:gd name="connsiteX0" fmla="*/ 0 w 2000815"/>
              <a:gd name="connsiteY0" fmla="*/ 0 h 1032215"/>
              <a:gd name="connsiteX1" fmla="*/ 1002670 w 2000815"/>
              <a:gd name="connsiteY1" fmla="*/ 136493 h 1032215"/>
              <a:gd name="connsiteX2" fmla="*/ 2000815 w 2000815"/>
              <a:gd name="connsiteY2" fmla="*/ 616 h 1032215"/>
              <a:gd name="connsiteX3" fmla="*/ 2000815 w 2000815"/>
              <a:gd name="connsiteY3" fmla="*/ 1032215 h 1032215"/>
              <a:gd name="connsiteX4" fmla="*/ 0 w 2000815"/>
              <a:gd name="connsiteY4" fmla="*/ 1032215 h 1032215"/>
              <a:gd name="connsiteX5" fmla="*/ 0 w 2000815"/>
              <a:gd name="connsiteY5" fmla="*/ 0 h 103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0815" h="1032215">
                <a:moveTo>
                  <a:pt x="0" y="0"/>
                </a:moveTo>
                <a:lnTo>
                  <a:pt x="1002670" y="136493"/>
                </a:lnTo>
                <a:lnTo>
                  <a:pt x="2000815" y="616"/>
                </a:lnTo>
                <a:lnTo>
                  <a:pt x="2000815" y="1032215"/>
                </a:lnTo>
                <a:lnTo>
                  <a:pt x="0" y="1032215"/>
                </a:lnTo>
                <a:lnTo>
                  <a:pt x="0" y="0"/>
                </a:lnTo>
                <a:close/>
              </a:path>
            </a:pathLst>
          </a:custGeom>
          <a:solidFill>
            <a:srgbClr val="0078D7"/>
          </a:solidFill>
          <a:ln w="12700" cap="rnd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3" name="Freeform: Shape 54">
            <a:extLst>
              <a:ext uri="{FF2B5EF4-FFF2-40B4-BE49-F238E27FC236}">
                <a16:creationId xmlns:a16="http://schemas.microsoft.com/office/drawing/2014/main" id="{AE023985-F71E-FA44-B196-1FA3E7B23736}"/>
              </a:ext>
            </a:extLst>
          </p:cNvPr>
          <p:cNvSpPr/>
          <p:nvPr/>
        </p:nvSpPr>
        <p:spPr bwMode="auto">
          <a:xfrm>
            <a:off x="7446114" y="5500999"/>
            <a:ext cx="2000815" cy="1032215"/>
          </a:xfrm>
          <a:custGeom>
            <a:avLst/>
            <a:gdLst>
              <a:gd name="connsiteX0" fmla="*/ 0 w 2000815"/>
              <a:gd name="connsiteY0" fmla="*/ 0 h 1032215"/>
              <a:gd name="connsiteX1" fmla="*/ 1002670 w 2000815"/>
              <a:gd name="connsiteY1" fmla="*/ 136493 h 1032215"/>
              <a:gd name="connsiteX2" fmla="*/ 2000815 w 2000815"/>
              <a:gd name="connsiteY2" fmla="*/ 616 h 1032215"/>
              <a:gd name="connsiteX3" fmla="*/ 2000815 w 2000815"/>
              <a:gd name="connsiteY3" fmla="*/ 1032215 h 1032215"/>
              <a:gd name="connsiteX4" fmla="*/ 0 w 2000815"/>
              <a:gd name="connsiteY4" fmla="*/ 1032215 h 1032215"/>
              <a:gd name="connsiteX5" fmla="*/ 0 w 2000815"/>
              <a:gd name="connsiteY5" fmla="*/ 0 h 103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0815" h="1032215">
                <a:moveTo>
                  <a:pt x="0" y="0"/>
                </a:moveTo>
                <a:lnTo>
                  <a:pt x="1002670" y="136493"/>
                </a:lnTo>
                <a:lnTo>
                  <a:pt x="2000815" y="616"/>
                </a:lnTo>
                <a:lnTo>
                  <a:pt x="2000815" y="1032215"/>
                </a:lnTo>
                <a:lnTo>
                  <a:pt x="0" y="1032215"/>
                </a:lnTo>
                <a:lnTo>
                  <a:pt x="0" y="0"/>
                </a:lnTo>
                <a:close/>
              </a:path>
            </a:pathLst>
          </a:custGeom>
          <a:solidFill>
            <a:srgbClr val="0078D7"/>
          </a:solidFill>
          <a:ln w="12700" cap="rnd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4" name="Freeform: Shape 53">
            <a:extLst>
              <a:ext uri="{FF2B5EF4-FFF2-40B4-BE49-F238E27FC236}">
                <a16:creationId xmlns:a16="http://schemas.microsoft.com/office/drawing/2014/main" id="{AFFAFEA6-AD02-3E42-8FCD-98BC74358589}"/>
              </a:ext>
            </a:extLst>
          </p:cNvPr>
          <p:cNvSpPr/>
          <p:nvPr/>
        </p:nvSpPr>
        <p:spPr bwMode="auto">
          <a:xfrm>
            <a:off x="9802187" y="5500999"/>
            <a:ext cx="2000815" cy="1032215"/>
          </a:xfrm>
          <a:custGeom>
            <a:avLst/>
            <a:gdLst>
              <a:gd name="connsiteX0" fmla="*/ 0 w 2000815"/>
              <a:gd name="connsiteY0" fmla="*/ 0 h 1032215"/>
              <a:gd name="connsiteX1" fmla="*/ 1002670 w 2000815"/>
              <a:gd name="connsiteY1" fmla="*/ 136493 h 1032215"/>
              <a:gd name="connsiteX2" fmla="*/ 2000815 w 2000815"/>
              <a:gd name="connsiteY2" fmla="*/ 616 h 1032215"/>
              <a:gd name="connsiteX3" fmla="*/ 2000815 w 2000815"/>
              <a:gd name="connsiteY3" fmla="*/ 1032215 h 1032215"/>
              <a:gd name="connsiteX4" fmla="*/ 0 w 2000815"/>
              <a:gd name="connsiteY4" fmla="*/ 1032215 h 1032215"/>
              <a:gd name="connsiteX5" fmla="*/ 0 w 2000815"/>
              <a:gd name="connsiteY5" fmla="*/ 0 h 103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0815" h="1032215">
                <a:moveTo>
                  <a:pt x="0" y="0"/>
                </a:moveTo>
                <a:lnTo>
                  <a:pt x="1002670" y="136493"/>
                </a:lnTo>
                <a:lnTo>
                  <a:pt x="2000815" y="616"/>
                </a:lnTo>
                <a:lnTo>
                  <a:pt x="2000815" y="1032215"/>
                </a:lnTo>
                <a:lnTo>
                  <a:pt x="0" y="1032215"/>
                </a:lnTo>
                <a:lnTo>
                  <a:pt x="0" y="0"/>
                </a:lnTo>
                <a:close/>
              </a:path>
            </a:pathLst>
          </a:custGeom>
          <a:solidFill>
            <a:srgbClr val="0078D7"/>
          </a:solidFill>
          <a:ln w="12700" cap="rnd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8" name="Shape 73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SECURITY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2F4ACD-92CD-4FD2-B948-42868DDD82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651" y="3530518"/>
            <a:ext cx="2134380" cy="480131"/>
          </a:xfrm>
        </p:spPr>
        <p:txBody>
          <a:bodyPr/>
          <a:lstStyle/>
          <a:p>
            <a:r>
              <a:rPr lang="en-US" dirty="0">
                <a:sym typeface="Source Sans Pro"/>
              </a:rPr>
              <a:t>Intrusion detection</a:t>
            </a:r>
            <a:br>
              <a:rPr lang="en-US" dirty="0">
                <a:sym typeface="Source Sans Pro"/>
              </a:rPr>
            </a:br>
            <a:r>
              <a:rPr lang="en-US" dirty="0">
                <a:sym typeface="Source Sans Pro"/>
              </a:rPr>
              <a:t> </a:t>
            </a:r>
            <a:r>
              <a:rPr lang="en-US" spc="-40" dirty="0">
                <a:sym typeface="Source Sans Pro"/>
              </a:rPr>
              <a:t>and predictive analytics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CEB15E7-23D7-4681-8F23-A7EF7C7645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15630" y="3530518"/>
            <a:ext cx="1851471" cy="480131"/>
          </a:xfrm>
        </p:spPr>
        <p:txBody>
          <a:bodyPr/>
          <a:lstStyle/>
          <a:p>
            <a:r>
              <a:rPr lang="en-US" dirty="0">
                <a:sym typeface="Source Sans Pro"/>
              </a:rPr>
              <a:t>Security </a:t>
            </a:r>
            <a:br>
              <a:rPr lang="en-US" dirty="0">
                <a:sym typeface="Source Sans Pro"/>
              </a:rPr>
            </a:br>
            <a:r>
              <a:rPr lang="en-US" dirty="0">
                <a:sym typeface="Source Sans Pro"/>
              </a:rPr>
              <a:t>intelligence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CC8662-DB35-465C-B335-A2EE6004FC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0155" y="3530518"/>
            <a:ext cx="1851471" cy="480131"/>
          </a:xfrm>
        </p:spPr>
        <p:txBody>
          <a:bodyPr/>
          <a:lstStyle/>
          <a:p>
            <a:r>
              <a:rPr lang="en-US" dirty="0">
                <a:sym typeface="Source Sans Pro"/>
              </a:rPr>
              <a:t>Fraud detection </a:t>
            </a:r>
            <a:br>
              <a:rPr lang="en-US" dirty="0">
                <a:sym typeface="Source Sans Pro"/>
              </a:rPr>
            </a:br>
            <a:r>
              <a:rPr lang="en-US" dirty="0">
                <a:sym typeface="Source Sans Pro"/>
              </a:rPr>
              <a:t>and prevention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E220F5B-AB05-4781-9CF8-334BF09210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0432" y="3530518"/>
            <a:ext cx="2199968" cy="480131"/>
          </a:xfrm>
        </p:spPr>
        <p:txBody>
          <a:bodyPr/>
          <a:lstStyle/>
          <a:p>
            <a:r>
              <a:rPr lang="en-US" dirty="0">
                <a:sym typeface="Source Sans Pro"/>
              </a:rPr>
              <a:t>Security compliance reporting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6FAA7F-CCE6-4367-8C54-F7E7ACA3BF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77389" y="3530518"/>
            <a:ext cx="2055104" cy="480131"/>
          </a:xfrm>
        </p:spPr>
        <p:txBody>
          <a:bodyPr/>
          <a:lstStyle/>
          <a:p>
            <a:r>
              <a:rPr lang="en-US" dirty="0">
                <a:sym typeface="Source Sans Pro"/>
              </a:rPr>
              <a:t>Fine-grained data analytics security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844BB-3C54-4082-A1D1-40FAAACB70E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Prevent complex threats with machine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904ADC-1294-42C2-B42C-CA67EEBDCA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Faster innovation</a:t>
            </a:r>
            <a:br>
              <a:rPr lang="en-US" dirty="0">
                <a:sym typeface="Source Sans Pro"/>
              </a:rPr>
            </a:br>
            <a:r>
              <a:rPr lang="en-US" dirty="0">
                <a:sym typeface="Source Sans Pro"/>
              </a:rPr>
              <a:t>for threat prevention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864341-1178-44AD-8247-E46AF4A4D3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Risk management with machine learning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3DDE7C-3838-4FD2-B56D-C4B149019B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24680" y="5766309"/>
            <a:ext cx="1851471" cy="674031"/>
          </a:xfrm>
        </p:spPr>
        <p:txBody>
          <a:bodyPr/>
          <a:lstStyle/>
          <a:p>
            <a:r>
              <a:rPr lang="en-US" dirty="0">
                <a:sym typeface="Source Sans Pro"/>
              </a:rPr>
              <a:t>Transform security with improved visibility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4643C8-4ECC-47D0-B8F5-73BF2A4EEC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Limit malicious insiders to transform growth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04086B9-16E4-403D-B7D0-09C2C78804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Firewall/network logs</a:t>
            </a:r>
          </a:p>
          <a:p>
            <a:r>
              <a:rPr lang="en-US" dirty="0">
                <a:sym typeface="Source Sans Pro"/>
              </a:rPr>
              <a:t>Apps</a:t>
            </a:r>
          </a:p>
          <a:p>
            <a:r>
              <a:rPr lang="en-US" dirty="0">
                <a:sym typeface="Source Sans Pro"/>
              </a:rPr>
              <a:t>Data access layers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F1F531D-87C6-4F3D-A13B-2D36255B252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Firewall/network logs</a:t>
            </a:r>
          </a:p>
          <a:p>
            <a:r>
              <a:rPr lang="en-US" dirty="0">
                <a:sym typeface="Source Sans Pro"/>
              </a:rPr>
              <a:t>Network flows</a:t>
            </a:r>
          </a:p>
          <a:p>
            <a:r>
              <a:rPr lang="en-US" dirty="0">
                <a:sym typeface="Source Sans Pro"/>
              </a:rPr>
              <a:t>Authentications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BAE7A7E-710C-4F2F-B9A3-5998B039256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Firewall/network logs</a:t>
            </a:r>
          </a:p>
          <a:p>
            <a:r>
              <a:rPr lang="en-US" dirty="0">
                <a:sym typeface="Source Sans Pro"/>
              </a:rPr>
              <a:t>Web</a:t>
            </a:r>
          </a:p>
          <a:p>
            <a:r>
              <a:rPr lang="en-US" dirty="0">
                <a:sym typeface="Source Sans Pro"/>
              </a:rPr>
              <a:t>Applications</a:t>
            </a:r>
          </a:p>
          <a:p>
            <a:r>
              <a:rPr lang="en-US" dirty="0">
                <a:sym typeface="Source Sans Pro"/>
              </a:rPr>
              <a:t>Devices</a:t>
            </a:r>
          </a:p>
          <a:p>
            <a:r>
              <a:rPr lang="en-US" dirty="0">
                <a:sym typeface="Source Sans Pro"/>
              </a:rPr>
              <a:t>OS</a:t>
            </a:r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2017B67-3D27-4959-97F2-333D9D2932B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Files</a:t>
            </a:r>
          </a:p>
          <a:p>
            <a:r>
              <a:rPr lang="en-US" dirty="0">
                <a:sym typeface="Source Sans Pro"/>
              </a:rPr>
              <a:t>Tables</a:t>
            </a:r>
          </a:p>
          <a:p>
            <a:r>
              <a:rPr lang="en-US" dirty="0">
                <a:sym typeface="Source Sans Pro"/>
              </a:rPr>
              <a:t>Clusters</a:t>
            </a:r>
          </a:p>
          <a:p>
            <a:r>
              <a:rPr lang="en-US" dirty="0">
                <a:sym typeface="Source Sans Pro"/>
              </a:rPr>
              <a:t>Reports</a:t>
            </a:r>
          </a:p>
          <a:p>
            <a:r>
              <a:rPr lang="en-US" dirty="0">
                <a:sym typeface="Source Sans Pro"/>
              </a:rPr>
              <a:t>Dashboards</a:t>
            </a:r>
          </a:p>
          <a:p>
            <a:r>
              <a:rPr lang="en-US" dirty="0">
                <a:sym typeface="Source Sans Pro"/>
              </a:rPr>
              <a:t>Notebooks</a:t>
            </a:r>
          </a:p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6BD55C-EBAC-4811-B351-AFDB405C467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ym typeface="Source Sans Pro Light"/>
              </a:rPr>
              <a:t>Prevention of DDoS attacks</a:t>
            </a:r>
          </a:p>
          <a:p>
            <a:r>
              <a:rPr lang="en-US" dirty="0">
                <a:sym typeface="Source Sans Pro Light"/>
              </a:rPr>
              <a:t>Threat classifications</a:t>
            </a:r>
          </a:p>
          <a:p>
            <a:r>
              <a:rPr lang="en-US" dirty="0">
                <a:sym typeface="Source Sans Pro Light"/>
              </a:rPr>
              <a:t>Data loss/anomaly detection in streaming</a:t>
            </a:r>
          </a:p>
          <a:p>
            <a:r>
              <a:rPr lang="en-US" dirty="0">
                <a:sym typeface="Source Sans Pro Light"/>
              </a:rPr>
              <a:t>Cybermetrics and changing use patterns</a:t>
            </a:r>
          </a:p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B365165-3A33-4E31-A705-1CD2DE2237B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ym typeface="Source Sans Pro Light"/>
              </a:rPr>
              <a:t>Real-time data correlation</a:t>
            </a:r>
          </a:p>
          <a:p>
            <a:r>
              <a:rPr lang="en-US" dirty="0">
                <a:sym typeface="Source Sans Pro Light"/>
              </a:rPr>
              <a:t>Anomaly detection</a:t>
            </a:r>
          </a:p>
          <a:p>
            <a:r>
              <a:rPr lang="en-US" dirty="0">
                <a:sym typeface="Source Sans Pro Light"/>
              </a:rPr>
              <a:t>Security context, enrichment</a:t>
            </a:r>
          </a:p>
          <a:p>
            <a:r>
              <a:rPr lang="en-US" dirty="0">
                <a:sym typeface="Source Sans Pro Light"/>
              </a:rPr>
              <a:t>Offence scoring, prioritization</a:t>
            </a:r>
          </a:p>
          <a:p>
            <a:r>
              <a:rPr lang="en-US" dirty="0">
                <a:sym typeface="Source Sans Pro Light"/>
              </a:rPr>
              <a:t>Security orchestration</a:t>
            </a:r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68A673D-E9DB-41DF-A7E8-7DF7BA35F6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sym typeface="Source Sans Pro Light"/>
              </a:rPr>
              <a:t>e-Tailing</a:t>
            </a:r>
          </a:p>
          <a:p>
            <a:r>
              <a:rPr lang="en-US" dirty="0">
                <a:sym typeface="Source Sans Pro Light"/>
              </a:rPr>
              <a:t>Inventory monitoring</a:t>
            </a:r>
            <a:r>
              <a:rPr lang="en-US" dirty="0">
                <a:sym typeface="Source Sans Pro"/>
              </a:rPr>
              <a:t> </a:t>
            </a:r>
          </a:p>
          <a:p>
            <a:r>
              <a:rPr lang="en-US" dirty="0">
                <a:sym typeface="Source Sans Pro Light"/>
              </a:rPr>
              <a:t>Social media monitoring </a:t>
            </a:r>
          </a:p>
          <a:p>
            <a:r>
              <a:rPr lang="en-US" dirty="0">
                <a:sym typeface="Source Sans Pro Light"/>
              </a:rPr>
              <a:t>Phishing scams</a:t>
            </a:r>
          </a:p>
          <a:p>
            <a:r>
              <a:rPr lang="en-US" dirty="0">
                <a:sym typeface="Source Sans Pro Light"/>
              </a:rPr>
              <a:t>Piracy protection</a:t>
            </a:r>
          </a:p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6D6A65-1702-4C60-9BBC-2B223E99966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ym typeface="Source Sans Pro Light"/>
              </a:rPr>
              <a:t>Ad-hoc/historic incident reports</a:t>
            </a:r>
          </a:p>
          <a:p>
            <a:r>
              <a:rPr lang="en-US" dirty="0">
                <a:sym typeface="Source Sans Pro Light"/>
              </a:rPr>
              <a:t>SOC/NOC dashboards</a:t>
            </a:r>
          </a:p>
          <a:p>
            <a:r>
              <a:rPr lang="en-US" dirty="0">
                <a:sym typeface="Source Sans Pro Light"/>
              </a:rPr>
              <a:t>Deep OS auditing</a:t>
            </a:r>
          </a:p>
          <a:p>
            <a:r>
              <a:rPr lang="en-US" dirty="0">
                <a:sym typeface="Source Sans Pro Light"/>
              </a:rPr>
              <a:t>Data loss detection in IoT</a:t>
            </a:r>
          </a:p>
          <a:p>
            <a:r>
              <a:rPr lang="en-US" dirty="0">
                <a:sym typeface="Source Sans Pro Light"/>
              </a:rPr>
              <a:t>User behavior analytics</a:t>
            </a:r>
          </a:p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BD7FA1C-FE2D-4AAB-8446-47DDCFE9B19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ym typeface="Source Sans Pro Light"/>
              </a:rPr>
              <a:t>Role-based access controls</a:t>
            </a:r>
          </a:p>
          <a:p>
            <a:r>
              <a:rPr lang="en-US" dirty="0">
                <a:sym typeface="Source Sans Pro Light"/>
              </a:rPr>
              <a:t>Auditing and governance</a:t>
            </a:r>
          </a:p>
          <a:p>
            <a:r>
              <a:rPr lang="en-US" dirty="0">
                <a:sym typeface="Source Sans Pro Light"/>
              </a:rPr>
              <a:t>File integrity monitoring</a:t>
            </a:r>
          </a:p>
          <a:p>
            <a:r>
              <a:rPr lang="en-US" dirty="0">
                <a:sym typeface="Source Sans Pro Light"/>
              </a:rPr>
              <a:t>Row level and column level access permissions</a:t>
            </a:r>
          </a:p>
          <a:p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E716123-0469-45F8-B4D9-D49466D2991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Firewall/network logs</a:t>
            </a:r>
          </a:p>
          <a:p>
            <a:r>
              <a:rPr lang="en-US" dirty="0">
                <a:sym typeface="Source Sans Pro"/>
              </a:rPr>
              <a:t>Web/app logs</a:t>
            </a:r>
          </a:p>
          <a:p>
            <a:r>
              <a:rPr lang="en-US" dirty="0">
                <a:sym typeface="Source Sans Pro"/>
              </a:rPr>
              <a:t>Social media content </a:t>
            </a:r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7335157-13CC-4CD1-B2CD-C6EF598C8A4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Security controls to leverage all data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650867A-C78C-4229-AE47-6360A406717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Actionable threat intelligence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D41E2E6-441F-420B-837F-7231A7F1441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70155" y="1118054"/>
            <a:ext cx="1852201" cy="369332"/>
          </a:xfrm>
        </p:spPr>
        <p:txBody>
          <a:bodyPr/>
          <a:lstStyle/>
          <a:p>
            <a:r>
              <a:rPr lang="en-US" dirty="0">
                <a:sym typeface="Source Sans Pro"/>
              </a:rPr>
              <a:t>Risk and fraud</a:t>
            </a:r>
            <a:br>
              <a:rPr lang="en-US" dirty="0">
                <a:sym typeface="Source Sans Pro"/>
              </a:rPr>
            </a:br>
            <a:r>
              <a:rPr lang="en-US" dirty="0">
                <a:sym typeface="Source Sans Pro"/>
              </a:rPr>
              <a:t>analysis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2DF4BDE-AC5E-4B1A-ABC4-89C79384EC2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520626" y="1118054"/>
            <a:ext cx="1852201" cy="369332"/>
          </a:xfrm>
        </p:spPr>
        <p:txBody>
          <a:bodyPr/>
          <a:lstStyle/>
          <a:p>
            <a:r>
              <a:rPr lang="en-US" dirty="0">
                <a:sym typeface="Source Sans Pro"/>
              </a:rPr>
              <a:t>Compliance</a:t>
            </a:r>
            <a:br>
              <a:rPr lang="en-US" dirty="0">
                <a:sym typeface="Source Sans Pro"/>
              </a:rPr>
            </a:br>
            <a:r>
              <a:rPr lang="en-US" dirty="0">
                <a:sym typeface="Source Sans Pro"/>
              </a:rPr>
              <a:t>management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74A6CDB-5925-498F-B0E6-31B7EB1CA99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sym typeface="Source Sans Pro"/>
              </a:rPr>
              <a:t>Identity and access management for analytics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3958F83-37CE-4858-974A-628F2F22C6BC}"/>
              </a:ext>
            </a:extLst>
          </p:cNvPr>
          <p:cNvGrpSpPr>
            <a:grpSpLocks noChangeAspect="1"/>
          </p:cNvGrpSpPr>
          <p:nvPr/>
        </p:nvGrpSpPr>
        <p:grpSpPr>
          <a:xfrm>
            <a:off x="1212071" y="3031626"/>
            <a:ext cx="372252" cy="340590"/>
            <a:chOff x="4475583" y="2774302"/>
            <a:chExt cx="954393" cy="873218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AEEF03C-C378-40AA-9808-CBD092658A23}"/>
                </a:ext>
              </a:extLst>
            </p:cNvPr>
            <p:cNvGrpSpPr/>
            <p:nvPr/>
          </p:nvGrpSpPr>
          <p:grpSpPr>
            <a:xfrm>
              <a:off x="4475583" y="2774302"/>
              <a:ext cx="867748" cy="807098"/>
              <a:chOff x="4475583" y="2774302"/>
              <a:chExt cx="867748" cy="807098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5B731564-820D-49B1-BF82-FC28C747B278}"/>
                  </a:ext>
                </a:extLst>
              </p:cNvPr>
              <p:cNvSpPr/>
              <p:nvPr/>
            </p:nvSpPr>
            <p:spPr bwMode="auto">
              <a:xfrm>
                <a:off x="4705548" y="2774302"/>
                <a:ext cx="407819" cy="239486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B4B1A7C9-8891-46BC-B724-0D31356E024A}"/>
                  </a:ext>
                </a:extLst>
              </p:cNvPr>
              <p:cNvSpPr/>
              <p:nvPr/>
            </p:nvSpPr>
            <p:spPr bwMode="auto">
              <a:xfrm>
                <a:off x="4705548" y="3341914"/>
                <a:ext cx="407819" cy="239486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C42E8351-817B-4214-9835-B9172BD45406}"/>
                  </a:ext>
                </a:extLst>
              </p:cNvPr>
              <p:cNvSpPr/>
              <p:nvPr/>
            </p:nvSpPr>
            <p:spPr bwMode="auto">
              <a:xfrm>
                <a:off x="4475583" y="3058108"/>
                <a:ext cx="407819" cy="239486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292894A4-514B-4F74-AF3B-0E74F0EED100}"/>
                  </a:ext>
                </a:extLst>
              </p:cNvPr>
              <p:cNvSpPr/>
              <p:nvPr/>
            </p:nvSpPr>
            <p:spPr bwMode="auto">
              <a:xfrm>
                <a:off x="4935512" y="3058108"/>
                <a:ext cx="407819" cy="239486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3C247CB-8C39-426C-9C36-8614497B2BA1}"/>
                  </a:ext>
                </a:extLst>
              </p:cNvPr>
              <p:cNvSpPr/>
              <p:nvPr/>
            </p:nvSpPr>
            <p:spPr bwMode="auto">
              <a:xfrm>
                <a:off x="5162932" y="2774302"/>
                <a:ext cx="177855" cy="239486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462B043D-1391-4FFE-A499-1375AD22AA1B}"/>
                  </a:ext>
                </a:extLst>
              </p:cNvPr>
              <p:cNvSpPr/>
              <p:nvPr/>
            </p:nvSpPr>
            <p:spPr bwMode="auto">
              <a:xfrm>
                <a:off x="4475583" y="2774302"/>
                <a:ext cx="177855" cy="239486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10DC29F-E3BC-4C58-8FA7-CDC753F047FF}"/>
                  </a:ext>
                </a:extLst>
              </p:cNvPr>
              <p:cNvSpPr/>
              <p:nvPr/>
            </p:nvSpPr>
            <p:spPr bwMode="auto">
              <a:xfrm>
                <a:off x="4475583" y="3341914"/>
                <a:ext cx="177855" cy="239486"/>
              </a:xfrm>
              <a:prstGeom prst="rect">
                <a:avLst/>
              </a:prstGeom>
              <a:noFill/>
              <a:ln w="12700" cap="rnd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A0F5C5E-C21E-4129-B1DE-2B204FED9311}"/>
                </a:ext>
              </a:extLst>
            </p:cNvPr>
            <p:cNvSpPr/>
            <p:nvPr/>
          </p:nvSpPr>
          <p:spPr>
            <a:xfrm>
              <a:off x="5078027" y="3132218"/>
              <a:ext cx="351949" cy="515302"/>
            </a:xfrm>
            <a:custGeom>
              <a:avLst/>
              <a:gdLst>
                <a:gd name="connsiteX0" fmla="*/ 338211 w 361950"/>
                <a:gd name="connsiteY0" fmla="*/ 271939 h 523875"/>
                <a:gd name="connsiteX1" fmla="*/ 260106 w 361950"/>
                <a:gd name="connsiteY1" fmla="*/ 340519 h 523875"/>
                <a:gd name="connsiteX2" fmla="*/ 234388 w 361950"/>
                <a:gd name="connsiteY2" fmla="*/ 247174 h 523875"/>
                <a:gd name="connsiteX3" fmla="*/ 153426 w 361950"/>
                <a:gd name="connsiteY3" fmla="*/ 7144 h 523875"/>
                <a:gd name="connsiteX4" fmla="*/ 91513 w 361950"/>
                <a:gd name="connsiteY4" fmla="*/ 197644 h 523875"/>
                <a:gd name="connsiteX5" fmla="*/ 20076 w 361950"/>
                <a:gd name="connsiteY5" fmla="*/ 281464 h 523875"/>
                <a:gd name="connsiteX6" fmla="*/ 79131 w 361950"/>
                <a:gd name="connsiteY6" fmla="*/ 488156 h 523875"/>
                <a:gd name="connsiteX7" fmla="*/ 115326 w 361950"/>
                <a:gd name="connsiteY7" fmla="*/ 296704 h 523875"/>
                <a:gd name="connsiteX8" fmla="*/ 139138 w 361950"/>
                <a:gd name="connsiteY8" fmla="*/ 428149 h 523875"/>
                <a:gd name="connsiteX9" fmla="*/ 182953 w 361950"/>
                <a:gd name="connsiteY9" fmla="*/ 522446 h 523875"/>
                <a:gd name="connsiteX10" fmla="*/ 344878 w 361950"/>
                <a:gd name="connsiteY10" fmla="*/ 413861 h 523875"/>
                <a:gd name="connsiteX11" fmla="*/ 338211 w 361950"/>
                <a:gd name="connsiteY11" fmla="*/ 271939 h 523875"/>
                <a:gd name="connsiteX0" fmla="*/ 331068 w 351949"/>
                <a:gd name="connsiteY0" fmla="*/ 264795 h 515302"/>
                <a:gd name="connsiteX1" fmla="*/ 252963 w 351949"/>
                <a:gd name="connsiteY1" fmla="*/ 333375 h 515302"/>
                <a:gd name="connsiteX2" fmla="*/ 227245 w 351949"/>
                <a:gd name="connsiteY2" fmla="*/ 240030 h 515302"/>
                <a:gd name="connsiteX3" fmla="*/ 146283 w 351949"/>
                <a:gd name="connsiteY3" fmla="*/ 0 h 515302"/>
                <a:gd name="connsiteX4" fmla="*/ 84370 w 351949"/>
                <a:gd name="connsiteY4" fmla="*/ 190500 h 515302"/>
                <a:gd name="connsiteX5" fmla="*/ 12933 w 351949"/>
                <a:gd name="connsiteY5" fmla="*/ 274320 h 515302"/>
                <a:gd name="connsiteX6" fmla="*/ 71988 w 351949"/>
                <a:gd name="connsiteY6" fmla="*/ 481012 h 515302"/>
                <a:gd name="connsiteX7" fmla="*/ 108183 w 351949"/>
                <a:gd name="connsiteY7" fmla="*/ 289560 h 515302"/>
                <a:gd name="connsiteX8" fmla="*/ 131995 w 351949"/>
                <a:gd name="connsiteY8" fmla="*/ 421005 h 515302"/>
                <a:gd name="connsiteX9" fmla="*/ 175810 w 351949"/>
                <a:gd name="connsiteY9" fmla="*/ 515302 h 515302"/>
                <a:gd name="connsiteX10" fmla="*/ 337735 w 351949"/>
                <a:gd name="connsiteY10" fmla="*/ 406717 h 515302"/>
                <a:gd name="connsiteX11" fmla="*/ 331068 w 351949"/>
                <a:gd name="connsiteY11" fmla="*/ 264795 h 515302"/>
                <a:gd name="connsiteX12" fmla="*/ 331068 w 351949"/>
                <a:gd name="connsiteY12" fmla="*/ 264795 h 515302"/>
                <a:gd name="connsiteX0" fmla="*/ 331068 w 351949"/>
                <a:gd name="connsiteY0" fmla="*/ 264795 h 515302"/>
                <a:gd name="connsiteX1" fmla="*/ 252963 w 351949"/>
                <a:gd name="connsiteY1" fmla="*/ 333375 h 515302"/>
                <a:gd name="connsiteX2" fmla="*/ 227245 w 351949"/>
                <a:gd name="connsiteY2" fmla="*/ 240030 h 515302"/>
                <a:gd name="connsiteX3" fmla="*/ 146283 w 351949"/>
                <a:gd name="connsiteY3" fmla="*/ 0 h 515302"/>
                <a:gd name="connsiteX4" fmla="*/ 84370 w 351949"/>
                <a:gd name="connsiteY4" fmla="*/ 190500 h 515302"/>
                <a:gd name="connsiteX5" fmla="*/ 12933 w 351949"/>
                <a:gd name="connsiteY5" fmla="*/ 274320 h 515302"/>
                <a:gd name="connsiteX6" fmla="*/ 71988 w 351949"/>
                <a:gd name="connsiteY6" fmla="*/ 481012 h 515302"/>
                <a:gd name="connsiteX7" fmla="*/ 108183 w 351949"/>
                <a:gd name="connsiteY7" fmla="*/ 289560 h 515302"/>
                <a:gd name="connsiteX8" fmla="*/ 131995 w 351949"/>
                <a:gd name="connsiteY8" fmla="*/ 421005 h 515302"/>
                <a:gd name="connsiteX9" fmla="*/ 175810 w 351949"/>
                <a:gd name="connsiteY9" fmla="*/ 515302 h 515302"/>
                <a:gd name="connsiteX10" fmla="*/ 337735 w 351949"/>
                <a:gd name="connsiteY10" fmla="*/ 406717 h 515302"/>
                <a:gd name="connsiteX11" fmla="*/ 331068 w 351949"/>
                <a:gd name="connsiteY11" fmla="*/ 264795 h 515302"/>
                <a:gd name="connsiteX0" fmla="*/ 331068 w 351949"/>
                <a:gd name="connsiteY0" fmla="*/ 264795 h 515302"/>
                <a:gd name="connsiteX1" fmla="*/ 252963 w 351949"/>
                <a:gd name="connsiteY1" fmla="*/ 333375 h 515302"/>
                <a:gd name="connsiteX2" fmla="*/ 227245 w 351949"/>
                <a:gd name="connsiteY2" fmla="*/ 240030 h 515302"/>
                <a:gd name="connsiteX3" fmla="*/ 146283 w 351949"/>
                <a:gd name="connsiteY3" fmla="*/ 0 h 515302"/>
                <a:gd name="connsiteX4" fmla="*/ 84370 w 351949"/>
                <a:gd name="connsiteY4" fmla="*/ 190500 h 515302"/>
                <a:gd name="connsiteX5" fmla="*/ 12933 w 351949"/>
                <a:gd name="connsiteY5" fmla="*/ 274320 h 515302"/>
                <a:gd name="connsiteX6" fmla="*/ 71988 w 351949"/>
                <a:gd name="connsiteY6" fmla="*/ 481012 h 515302"/>
                <a:gd name="connsiteX7" fmla="*/ 108183 w 351949"/>
                <a:gd name="connsiteY7" fmla="*/ 289560 h 515302"/>
                <a:gd name="connsiteX8" fmla="*/ 131995 w 351949"/>
                <a:gd name="connsiteY8" fmla="*/ 421005 h 515302"/>
                <a:gd name="connsiteX9" fmla="*/ 175810 w 351949"/>
                <a:gd name="connsiteY9" fmla="*/ 515302 h 515302"/>
                <a:gd name="connsiteX10" fmla="*/ 337735 w 351949"/>
                <a:gd name="connsiteY10" fmla="*/ 406717 h 515302"/>
                <a:gd name="connsiteX11" fmla="*/ 331068 w 351949"/>
                <a:gd name="connsiteY11" fmla="*/ 264795 h 515302"/>
                <a:gd name="connsiteX0" fmla="*/ 331068 w 351949"/>
                <a:gd name="connsiteY0" fmla="*/ 264795 h 515302"/>
                <a:gd name="connsiteX1" fmla="*/ 252963 w 351949"/>
                <a:gd name="connsiteY1" fmla="*/ 333375 h 515302"/>
                <a:gd name="connsiteX2" fmla="*/ 227245 w 351949"/>
                <a:gd name="connsiteY2" fmla="*/ 240030 h 515302"/>
                <a:gd name="connsiteX3" fmla="*/ 146283 w 351949"/>
                <a:gd name="connsiteY3" fmla="*/ 0 h 515302"/>
                <a:gd name="connsiteX4" fmla="*/ 84370 w 351949"/>
                <a:gd name="connsiteY4" fmla="*/ 190500 h 515302"/>
                <a:gd name="connsiteX5" fmla="*/ 12933 w 351949"/>
                <a:gd name="connsiteY5" fmla="*/ 274320 h 515302"/>
                <a:gd name="connsiteX6" fmla="*/ 71988 w 351949"/>
                <a:gd name="connsiteY6" fmla="*/ 481012 h 515302"/>
                <a:gd name="connsiteX7" fmla="*/ 108183 w 351949"/>
                <a:gd name="connsiteY7" fmla="*/ 289560 h 515302"/>
                <a:gd name="connsiteX8" fmla="*/ 131995 w 351949"/>
                <a:gd name="connsiteY8" fmla="*/ 421005 h 515302"/>
                <a:gd name="connsiteX9" fmla="*/ 175810 w 351949"/>
                <a:gd name="connsiteY9" fmla="*/ 515302 h 515302"/>
                <a:gd name="connsiteX10" fmla="*/ 337735 w 351949"/>
                <a:gd name="connsiteY10" fmla="*/ 406717 h 515302"/>
                <a:gd name="connsiteX11" fmla="*/ 331068 w 351949"/>
                <a:gd name="connsiteY11" fmla="*/ 264795 h 515302"/>
                <a:gd name="connsiteX0" fmla="*/ 331068 w 351949"/>
                <a:gd name="connsiteY0" fmla="*/ 264795 h 515302"/>
                <a:gd name="connsiteX1" fmla="*/ 252963 w 351949"/>
                <a:gd name="connsiteY1" fmla="*/ 333375 h 515302"/>
                <a:gd name="connsiteX2" fmla="*/ 227245 w 351949"/>
                <a:gd name="connsiteY2" fmla="*/ 240030 h 515302"/>
                <a:gd name="connsiteX3" fmla="*/ 146283 w 351949"/>
                <a:gd name="connsiteY3" fmla="*/ 0 h 515302"/>
                <a:gd name="connsiteX4" fmla="*/ 84370 w 351949"/>
                <a:gd name="connsiteY4" fmla="*/ 190500 h 515302"/>
                <a:gd name="connsiteX5" fmla="*/ 12933 w 351949"/>
                <a:gd name="connsiteY5" fmla="*/ 274320 h 515302"/>
                <a:gd name="connsiteX6" fmla="*/ 71988 w 351949"/>
                <a:gd name="connsiteY6" fmla="*/ 481012 h 515302"/>
                <a:gd name="connsiteX7" fmla="*/ 108183 w 351949"/>
                <a:gd name="connsiteY7" fmla="*/ 289560 h 515302"/>
                <a:gd name="connsiteX8" fmla="*/ 131995 w 351949"/>
                <a:gd name="connsiteY8" fmla="*/ 421005 h 515302"/>
                <a:gd name="connsiteX9" fmla="*/ 175810 w 351949"/>
                <a:gd name="connsiteY9" fmla="*/ 515302 h 515302"/>
                <a:gd name="connsiteX10" fmla="*/ 337735 w 351949"/>
                <a:gd name="connsiteY10" fmla="*/ 406717 h 515302"/>
                <a:gd name="connsiteX11" fmla="*/ 331068 w 351949"/>
                <a:gd name="connsiteY11" fmla="*/ 264795 h 515302"/>
                <a:gd name="connsiteX0" fmla="*/ 331068 w 351949"/>
                <a:gd name="connsiteY0" fmla="*/ 264795 h 515302"/>
                <a:gd name="connsiteX1" fmla="*/ 252963 w 351949"/>
                <a:gd name="connsiteY1" fmla="*/ 333375 h 515302"/>
                <a:gd name="connsiteX2" fmla="*/ 227245 w 351949"/>
                <a:gd name="connsiteY2" fmla="*/ 240030 h 515302"/>
                <a:gd name="connsiteX3" fmla="*/ 146283 w 351949"/>
                <a:gd name="connsiteY3" fmla="*/ 0 h 515302"/>
                <a:gd name="connsiteX4" fmla="*/ 84370 w 351949"/>
                <a:gd name="connsiteY4" fmla="*/ 190500 h 515302"/>
                <a:gd name="connsiteX5" fmla="*/ 12933 w 351949"/>
                <a:gd name="connsiteY5" fmla="*/ 274320 h 515302"/>
                <a:gd name="connsiteX6" fmla="*/ 71988 w 351949"/>
                <a:gd name="connsiteY6" fmla="*/ 481012 h 515302"/>
                <a:gd name="connsiteX7" fmla="*/ 108183 w 351949"/>
                <a:gd name="connsiteY7" fmla="*/ 289560 h 515302"/>
                <a:gd name="connsiteX8" fmla="*/ 131995 w 351949"/>
                <a:gd name="connsiteY8" fmla="*/ 421005 h 515302"/>
                <a:gd name="connsiteX9" fmla="*/ 175810 w 351949"/>
                <a:gd name="connsiteY9" fmla="*/ 515302 h 515302"/>
                <a:gd name="connsiteX10" fmla="*/ 337735 w 351949"/>
                <a:gd name="connsiteY10" fmla="*/ 406717 h 515302"/>
                <a:gd name="connsiteX11" fmla="*/ 331068 w 351949"/>
                <a:gd name="connsiteY11" fmla="*/ 264795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949" h="515302">
                  <a:moveTo>
                    <a:pt x="331068" y="264795"/>
                  </a:moveTo>
                  <a:cubicBezTo>
                    <a:pt x="332248" y="317591"/>
                    <a:pt x="284441" y="351336"/>
                    <a:pt x="252963" y="333375"/>
                  </a:cubicBezTo>
                  <a:cubicBezTo>
                    <a:pt x="215815" y="320040"/>
                    <a:pt x="201528" y="277177"/>
                    <a:pt x="227245" y="240030"/>
                  </a:cubicBezTo>
                  <a:cubicBezTo>
                    <a:pt x="285348" y="162877"/>
                    <a:pt x="242485" y="41910"/>
                    <a:pt x="146283" y="0"/>
                  </a:cubicBezTo>
                  <a:cubicBezTo>
                    <a:pt x="190098" y="82867"/>
                    <a:pt x="123423" y="158115"/>
                    <a:pt x="84370" y="190500"/>
                  </a:cubicBezTo>
                  <a:cubicBezTo>
                    <a:pt x="46270" y="221932"/>
                    <a:pt x="20553" y="255270"/>
                    <a:pt x="12933" y="274320"/>
                  </a:cubicBezTo>
                  <a:cubicBezTo>
                    <a:pt x="-26120" y="368617"/>
                    <a:pt x="31983" y="459105"/>
                    <a:pt x="71988" y="481012"/>
                  </a:cubicBezTo>
                  <a:cubicBezTo>
                    <a:pt x="53890" y="440055"/>
                    <a:pt x="37698" y="362902"/>
                    <a:pt x="108183" y="289560"/>
                  </a:cubicBezTo>
                  <a:cubicBezTo>
                    <a:pt x="108183" y="289560"/>
                    <a:pt x="88181" y="367665"/>
                    <a:pt x="131995" y="421005"/>
                  </a:cubicBezTo>
                  <a:cubicBezTo>
                    <a:pt x="175810" y="475297"/>
                    <a:pt x="175810" y="515302"/>
                    <a:pt x="175810" y="515302"/>
                  </a:cubicBezTo>
                  <a:cubicBezTo>
                    <a:pt x="244390" y="515302"/>
                    <a:pt x="310113" y="474345"/>
                    <a:pt x="337735" y="406717"/>
                  </a:cubicBezTo>
                  <a:cubicBezTo>
                    <a:pt x="356785" y="365760"/>
                    <a:pt x="358691" y="301942"/>
                    <a:pt x="331068" y="264795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91D6FF8-203D-4F0C-B5B8-265EA3979A0E}"/>
              </a:ext>
            </a:extLst>
          </p:cNvPr>
          <p:cNvGrpSpPr/>
          <p:nvPr/>
        </p:nvGrpSpPr>
        <p:grpSpPr>
          <a:xfrm>
            <a:off x="3567280" y="3031164"/>
            <a:ext cx="348167" cy="341514"/>
            <a:chOff x="6594072" y="3095551"/>
            <a:chExt cx="795442" cy="780243"/>
          </a:xfrm>
        </p:grpSpPr>
        <p:sp>
          <p:nvSpPr>
            <p:cNvPr id="137" name="eye_2">
              <a:extLst>
                <a:ext uri="{FF2B5EF4-FFF2-40B4-BE49-F238E27FC236}">
                  <a16:creationId xmlns:a16="http://schemas.microsoft.com/office/drawing/2014/main" id="{86930E26-9EAF-4F81-9A9C-394F4C78011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642379" y="3243080"/>
              <a:ext cx="413144" cy="229234"/>
            </a:xfrm>
            <a:custGeom>
              <a:avLst/>
              <a:gdLst>
                <a:gd name="T0" fmla="*/ 5 w 346"/>
                <a:gd name="T1" fmla="*/ 103 h 191"/>
                <a:gd name="T2" fmla="*/ 0 w 346"/>
                <a:gd name="T3" fmla="*/ 96 h 191"/>
                <a:gd name="T4" fmla="*/ 3 w 346"/>
                <a:gd name="T5" fmla="*/ 92 h 191"/>
                <a:gd name="T6" fmla="*/ 5 w 346"/>
                <a:gd name="T7" fmla="*/ 103 h 191"/>
                <a:gd name="T8" fmla="*/ 173 w 346"/>
                <a:gd name="T9" fmla="*/ 191 h 191"/>
                <a:gd name="T10" fmla="*/ 346 w 346"/>
                <a:gd name="T11" fmla="*/ 96 h 191"/>
                <a:gd name="T12" fmla="*/ 173 w 346"/>
                <a:gd name="T13" fmla="*/ 0 h 191"/>
                <a:gd name="T14" fmla="*/ 3 w 346"/>
                <a:gd name="T15" fmla="*/ 92 h 191"/>
                <a:gd name="T16" fmla="*/ 175 w 346"/>
                <a:gd name="T17" fmla="*/ 14 h 191"/>
                <a:gd name="T18" fmla="*/ 89 w 346"/>
                <a:gd name="T19" fmla="*/ 96 h 191"/>
                <a:gd name="T20" fmla="*/ 175 w 346"/>
                <a:gd name="T21" fmla="*/ 178 h 191"/>
                <a:gd name="T22" fmla="*/ 261 w 346"/>
                <a:gd name="T23" fmla="*/ 96 h 191"/>
                <a:gd name="T24" fmla="*/ 175 w 346"/>
                <a:gd name="T25" fmla="*/ 14 h 191"/>
                <a:gd name="T26" fmla="*/ 175 w 346"/>
                <a:gd name="T27" fmla="*/ 78 h 191"/>
                <a:gd name="T28" fmla="*/ 156 w 346"/>
                <a:gd name="T29" fmla="*/ 96 h 191"/>
                <a:gd name="T30" fmla="*/ 175 w 346"/>
                <a:gd name="T31" fmla="*/ 114 h 191"/>
                <a:gd name="T32" fmla="*/ 194 w 346"/>
                <a:gd name="T33" fmla="*/ 96 h 191"/>
                <a:gd name="T34" fmla="*/ 175 w 346"/>
                <a:gd name="T35" fmla="*/ 7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" h="191">
                  <a:moveTo>
                    <a:pt x="5" y="103"/>
                  </a:moveTo>
                  <a:cubicBezTo>
                    <a:pt x="2" y="98"/>
                    <a:pt x="0" y="96"/>
                    <a:pt x="0" y="96"/>
                  </a:cubicBezTo>
                  <a:cubicBezTo>
                    <a:pt x="0" y="96"/>
                    <a:pt x="1" y="94"/>
                    <a:pt x="3" y="92"/>
                  </a:cubicBezTo>
                  <a:moveTo>
                    <a:pt x="5" y="103"/>
                  </a:moveTo>
                  <a:cubicBezTo>
                    <a:pt x="23" y="125"/>
                    <a:pt x="82" y="191"/>
                    <a:pt x="173" y="191"/>
                  </a:cubicBezTo>
                  <a:cubicBezTo>
                    <a:pt x="283" y="191"/>
                    <a:pt x="346" y="96"/>
                    <a:pt x="346" y="96"/>
                  </a:cubicBezTo>
                  <a:cubicBezTo>
                    <a:pt x="346" y="96"/>
                    <a:pt x="283" y="0"/>
                    <a:pt x="173" y="0"/>
                  </a:cubicBezTo>
                  <a:cubicBezTo>
                    <a:pt x="77" y="0"/>
                    <a:pt x="17" y="73"/>
                    <a:pt x="3" y="92"/>
                  </a:cubicBezTo>
                  <a:moveTo>
                    <a:pt x="175" y="14"/>
                  </a:moveTo>
                  <a:cubicBezTo>
                    <a:pt x="128" y="14"/>
                    <a:pt x="89" y="50"/>
                    <a:pt x="89" y="96"/>
                  </a:cubicBezTo>
                  <a:cubicBezTo>
                    <a:pt x="89" y="141"/>
                    <a:pt x="128" y="178"/>
                    <a:pt x="175" y="178"/>
                  </a:cubicBezTo>
                  <a:cubicBezTo>
                    <a:pt x="222" y="178"/>
                    <a:pt x="261" y="141"/>
                    <a:pt x="261" y="96"/>
                  </a:cubicBezTo>
                  <a:cubicBezTo>
                    <a:pt x="261" y="50"/>
                    <a:pt x="222" y="14"/>
                    <a:pt x="175" y="14"/>
                  </a:cubicBezTo>
                  <a:close/>
                  <a:moveTo>
                    <a:pt x="175" y="78"/>
                  </a:moveTo>
                  <a:cubicBezTo>
                    <a:pt x="165" y="78"/>
                    <a:pt x="156" y="86"/>
                    <a:pt x="156" y="96"/>
                  </a:cubicBezTo>
                  <a:cubicBezTo>
                    <a:pt x="156" y="106"/>
                    <a:pt x="165" y="114"/>
                    <a:pt x="175" y="114"/>
                  </a:cubicBezTo>
                  <a:cubicBezTo>
                    <a:pt x="185" y="114"/>
                    <a:pt x="194" y="106"/>
                    <a:pt x="194" y="96"/>
                  </a:cubicBezTo>
                  <a:cubicBezTo>
                    <a:pt x="194" y="86"/>
                    <a:pt x="185" y="78"/>
                    <a:pt x="175" y="78"/>
                  </a:cubicBez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5">
              <a:extLst>
                <a:ext uri="{FF2B5EF4-FFF2-40B4-BE49-F238E27FC236}">
                  <a16:creationId xmlns:a16="http://schemas.microsoft.com/office/drawing/2014/main" id="{11EE12AE-B22A-4C9C-A2AF-94931F8210B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94072" y="3095551"/>
              <a:ext cx="795442" cy="780243"/>
            </a:xfrm>
            <a:custGeom>
              <a:avLst/>
              <a:gdLst>
                <a:gd name="T0" fmla="*/ 112 w 343"/>
                <a:gd name="T1" fmla="*/ 223 h 338"/>
                <a:gd name="T2" fmla="*/ 0 w 343"/>
                <a:gd name="T3" fmla="*/ 111 h 338"/>
                <a:gd name="T4" fmla="*/ 112 w 343"/>
                <a:gd name="T5" fmla="*/ 0 h 338"/>
                <a:gd name="T6" fmla="*/ 223 w 343"/>
                <a:gd name="T7" fmla="*/ 111 h 338"/>
                <a:gd name="T8" fmla="*/ 112 w 343"/>
                <a:gd name="T9" fmla="*/ 223 h 338"/>
                <a:gd name="T10" fmla="*/ 343 w 343"/>
                <a:gd name="T11" fmla="*/ 338 h 338"/>
                <a:gd name="T12" fmla="*/ 191 w 343"/>
                <a:gd name="T13" fmla="*/ 18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38"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2" y="223"/>
                  </a:cubicBezTo>
                  <a:close/>
                  <a:moveTo>
                    <a:pt x="343" y="338"/>
                  </a:moveTo>
                  <a:cubicBezTo>
                    <a:pt x="191" y="189"/>
                    <a:pt x="191" y="189"/>
                    <a:pt x="191" y="189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A91F002-4DB4-46B7-A741-95AD00AD93D1}"/>
              </a:ext>
            </a:extLst>
          </p:cNvPr>
          <p:cNvGrpSpPr/>
          <p:nvPr/>
        </p:nvGrpSpPr>
        <p:grpSpPr>
          <a:xfrm>
            <a:off x="5747626" y="3034526"/>
            <a:ext cx="684364" cy="334791"/>
            <a:chOff x="5353195" y="1639796"/>
            <a:chExt cx="1063934" cy="52047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73DE433C-DC9E-4E4A-AC7D-B576BFB81998}"/>
                </a:ext>
              </a:extLst>
            </p:cNvPr>
            <p:cNvGrpSpPr/>
            <p:nvPr/>
          </p:nvGrpSpPr>
          <p:grpSpPr>
            <a:xfrm>
              <a:off x="5353195" y="1639796"/>
              <a:ext cx="1063934" cy="520476"/>
              <a:chOff x="4664380" y="1193273"/>
              <a:chExt cx="729819" cy="357027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6902C393-4ECC-4E11-9D81-F8DC4AF46456}"/>
                  </a:ext>
                </a:extLst>
              </p:cNvPr>
              <p:cNvGrpSpPr/>
              <p:nvPr/>
            </p:nvGrpSpPr>
            <p:grpSpPr>
              <a:xfrm>
                <a:off x="4664380" y="1193273"/>
                <a:ext cx="312640" cy="353534"/>
                <a:chOff x="9005458" y="6149105"/>
                <a:chExt cx="1115922" cy="1261888"/>
              </a:xfrm>
            </p:grpSpPr>
            <p:sp>
              <p:nvSpPr>
                <p:cNvPr id="153" name="Freeform 938">
                  <a:extLst>
                    <a:ext uri="{FF2B5EF4-FFF2-40B4-BE49-F238E27FC236}">
                      <a16:creationId xmlns:a16="http://schemas.microsoft.com/office/drawing/2014/main" id="{D89B4A5C-888A-4A85-85AA-203BE7F80032}"/>
                    </a:ext>
                  </a:extLst>
                </p:cNvPr>
                <p:cNvSpPr/>
                <p:nvPr/>
              </p:nvSpPr>
              <p:spPr>
                <a:xfrm>
                  <a:off x="9005458" y="6282460"/>
                  <a:ext cx="555627" cy="1123950"/>
                </a:xfrm>
                <a:custGeom>
                  <a:avLst/>
                  <a:gdLst>
                    <a:gd name="connsiteX0" fmla="*/ 555625 w 555625"/>
                    <a:gd name="connsiteY0" fmla="*/ 1123950 h 1123950"/>
                    <a:gd name="connsiteX1" fmla="*/ 0 w 555625"/>
                    <a:gd name="connsiteY1" fmla="*/ 1123950 h 1123950"/>
                    <a:gd name="connsiteX2" fmla="*/ 0 w 555625"/>
                    <a:gd name="connsiteY2" fmla="*/ 0 h 1123950"/>
                    <a:gd name="connsiteX3" fmla="*/ 219075 w 555625"/>
                    <a:gd name="connsiteY3" fmla="*/ 0 h 1123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5625" h="1123950">
                      <a:moveTo>
                        <a:pt x="555625" y="1123950"/>
                      </a:moveTo>
                      <a:lnTo>
                        <a:pt x="0" y="1123950"/>
                      </a:lnTo>
                      <a:lnTo>
                        <a:pt x="0" y="0"/>
                      </a:lnTo>
                      <a:lnTo>
                        <a:pt x="219075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Freeform 939">
                  <a:extLst>
                    <a:ext uri="{FF2B5EF4-FFF2-40B4-BE49-F238E27FC236}">
                      <a16:creationId xmlns:a16="http://schemas.microsoft.com/office/drawing/2014/main" id="{0211B76D-5F40-49DB-82C5-9E227B89AB00}"/>
                    </a:ext>
                  </a:extLst>
                </p:cNvPr>
                <p:cNvSpPr/>
                <p:nvPr/>
              </p:nvSpPr>
              <p:spPr>
                <a:xfrm>
                  <a:off x="9707132" y="6282460"/>
                  <a:ext cx="215899" cy="485775"/>
                </a:xfrm>
                <a:custGeom>
                  <a:avLst/>
                  <a:gdLst>
                    <a:gd name="connsiteX0" fmla="*/ 0 w 215900"/>
                    <a:gd name="connsiteY0" fmla="*/ 0 h 485775"/>
                    <a:gd name="connsiteX1" fmla="*/ 215900 w 215900"/>
                    <a:gd name="connsiteY1" fmla="*/ 0 h 485775"/>
                    <a:gd name="connsiteX2" fmla="*/ 215900 w 215900"/>
                    <a:gd name="connsiteY2" fmla="*/ 485775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900" h="485775">
                      <a:moveTo>
                        <a:pt x="0" y="0"/>
                      </a:moveTo>
                      <a:lnTo>
                        <a:pt x="215900" y="0"/>
                      </a:lnTo>
                      <a:lnTo>
                        <a:pt x="215900" y="485775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Freeform 940">
                  <a:extLst>
                    <a:ext uri="{FF2B5EF4-FFF2-40B4-BE49-F238E27FC236}">
                      <a16:creationId xmlns:a16="http://schemas.microsoft.com/office/drawing/2014/main" id="{28F7883D-DB9E-4C77-85C8-B91D4FEB5C1C}"/>
                    </a:ext>
                  </a:extLst>
                </p:cNvPr>
                <p:cNvSpPr/>
                <p:nvPr/>
              </p:nvSpPr>
              <p:spPr>
                <a:xfrm>
                  <a:off x="9221354" y="6149105"/>
                  <a:ext cx="482601" cy="190500"/>
                </a:xfrm>
                <a:custGeom>
                  <a:avLst/>
                  <a:gdLst>
                    <a:gd name="connsiteX0" fmla="*/ 142875 w 482600"/>
                    <a:gd name="connsiteY0" fmla="*/ 0 h 190500"/>
                    <a:gd name="connsiteX1" fmla="*/ 339725 w 482600"/>
                    <a:gd name="connsiteY1" fmla="*/ 0 h 190500"/>
                    <a:gd name="connsiteX2" fmla="*/ 339725 w 482600"/>
                    <a:gd name="connsiteY2" fmla="*/ 47625 h 190500"/>
                    <a:gd name="connsiteX3" fmla="*/ 482600 w 482600"/>
                    <a:gd name="connsiteY3" fmla="*/ 47625 h 190500"/>
                    <a:gd name="connsiteX4" fmla="*/ 482600 w 482600"/>
                    <a:gd name="connsiteY4" fmla="*/ 190500 h 190500"/>
                    <a:gd name="connsiteX5" fmla="*/ 0 w 482600"/>
                    <a:gd name="connsiteY5" fmla="*/ 190500 h 190500"/>
                    <a:gd name="connsiteX6" fmla="*/ 0 w 482600"/>
                    <a:gd name="connsiteY6" fmla="*/ 47625 h 190500"/>
                    <a:gd name="connsiteX7" fmla="*/ 142875 w 482600"/>
                    <a:gd name="connsiteY7" fmla="*/ 47625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2600" h="190500">
                      <a:moveTo>
                        <a:pt x="142875" y="0"/>
                      </a:moveTo>
                      <a:lnTo>
                        <a:pt x="339725" y="0"/>
                      </a:lnTo>
                      <a:lnTo>
                        <a:pt x="339725" y="47625"/>
                      </a:lnTo>
                      <a:lnTo>
                        <a:pt x="482600" y="47625"/>
                      </a:lnTo>
                      <a:lnTo>
                        <a:pt x="482600" y="190500"/>
                      </a:lnTo>
                      <a:lnTo>
                        <a:pt x="0" y="190500"/>
                      </a:lnTo>
                      <a:lnTo>
                        <a:pt x="0" y="47625"/>
                      </a:lnTo>
                      <a:lnTo>
                        <a:pt x="142875" y="47625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6" name="Freeform 941">
                  <a:extLst>
                    <a:ext uri="{FF2B5EF4-FFF2-40B4-BE49-F238E27FC236}">
                      <a16:creationId xmlns:a16="http://schemas.microsoft.com/office/drawing/2014/main" id="{4D5D26A6-7957-4FE7-8B7E-99567C08B899}"/>
                    </a:ext>
                  </a:extLst>
                </p:cNvPr>
                <p:cNvSpPr/>
                <p:nvPr/>
              </p:nvSpPr>
              <p:spPr bwMode="auto">
                <a:xfrm>
                  <a:off x="9671567" y="7021830"/>
                  <a:ext cx="333570" cy="212269"/>
                </a:xfrm>
                <a:custGeom>
                  <a:avLst/>
                  <a:gdLst>
                    <a:gd name="connsiteX0" fmla="*/ 0 w 104775"/>
                    <a:gd name="connsiteY0" fmla="*/ 28575 h 66675"/>
                    <a:gd name="connsiteX1" fmla="*/ 38100 w 104775"/>
                    <a:gd name="connsiteY1" fmla="*/ 66675 h 66675"/>
                    <a:gd name="connsiteX2" fmla="*/ 104775 w 104775"/>
                    <a:gd name="connsiteY2" fmla="*/ 0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4775" h="66675">
                      <a:moveTo>
                        <a:pt x="0" y="28575"/>
                      </a:moveTo>
                      <a:lnTo>
                        <a:pt x="38100" y="66675"/>
                      </a:lnTo>
                      <a:lnTo>
                        <a:pt x="104775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17F9DCA8-CA55-4486-9F76-BF84847E3285}"/>
                    </a:ext>
                  </a:extLst>
                </p:cNvPr>
                <p:cNvSpPr/>
                <p:nvPr/>
              </p:nvSpPr>
              <p:spPr bwMode="auto">
                <a:xfrm>
                  <a:off x="9555324" y="6844940"/>
                  <a:ext cx="566056" cy="566053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B6762C97-9969-4236-AF74-187428C824CB}"/>
                  </a:ext>
                </a:extLst>
              </p:cNvPr>
              <p:cNvGrpSpPr/>
              <p:nvPr/>
            </p:nvGrpSpPr>
            <p:grpSpPr>
              <a:xfrm>
                <a:off x="5043788" y="1193273"/>
                <a:ext cx="350411" cy="357027"/>
                <a:chOff x="5302324" y="1193273"/>
                <a:chExt cx="350411" cy="357027"/>
              </a:xfrm>
            </p:grpSpPr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7A5B7CCE-DD13-494E-A7F5-4A148DBD325F}"/>
                    </a:ext>
                  </a:extLst>
                </p:cNvPr>
                <p:cNvGrpSpPr/>
                <p:nvPr/>
              </p:nvGrpSpPr>
              <p:grpSpPr>
                <a:xfrm>
                  <a:off x="5482948" y="1395938"/>
                  <a:ext cx="169787" cy="154362"/>
                  <a:chOff x="4530976" y="2990126"/>
                  <a:chExt cx="231285" cy="210274"/>
                </a:xfrm>
              </p:grpSpPr>
              <p:sp>
                <p:nvSpPr>
                  <p:cNvPr id="149" name="Freeform 5">
                    <a:extLst>
                      <a:ext uri="{FF2B5EF4-FFF2-40B4-BE49-F238E27FC236}">
                        <a16:creationId xmlns:a16="http://schemas.microsoft.com/office/drawing/2014/main" id="{83AAFDC9-82C0-4644-AAFD-4F2EC87119B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530976" y="2990126"/>
                    <a:ext cx="231285" cy="210274"/>
                  </a:xfrm>
                  <a:prstGeom prst="triangle">
                    <a:avLst/>
                  </a:prstGeom>
                  <a:noFill/>
                  <a:ln w="12700">
                    <a:solidFill>
                      <a:srgbClr val="000000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grpSp>
                <p:nvGrpSpPr>
                  <p:cNvPr id="150" name="Group 149">
                    <a:extLst>
                      <a:ext uri="{FF2B5EF4-FFF2-40B4-BE49-F238E27FC236}">
                        <a16:creationId xmlns:a16="http://schemas.microsoft.com/office/drawing/2014/main" id="{ABA5264B-AB0D-4862-8385-8B4E4B7CCC96}"/>
                      </a:ext>
                    </a:extLst>
                  </p:cNvPr>
                  <p:cNvGrpSpPr/>
                  <p:nvPr/>
                </p:nvGrpSpPr>
                <p:grpSpPr>
                  <a:xfrm>
                    <a:off x="4646619" y="3052306"/>
                    <a:ext cx="0" cy="122254"/>
                    <a:chOff x="4791447" y="2616042"/>
                    <a:chExt cx="0" cy="1427764"/>
                  </a:xfrm>
                </p:grpSpPr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470145D0-8BE1-4403-B45C-C2C0BEFCDC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91447" y="2616042"/>
                      <a:ext cx="0" cy="1030199"/>
                    </a:xfrm>
                    <a:prstGeom prst="line">
                      <a:avLst/>
                    </a:prstGeom>
                    <a:ln w="12700">
                      <a:solidFill>
                        <a:srgbClr val="000000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FF4A3AE8-A0B5-4104-B297-C3283D1677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91447" y="3793908"/>
                      <a:ext cx="0" cy="249898"/>
                    </a:xfrm>
                    <a:prstGeom prst="line">
                      <a:avLst/>
                    </a:prstGeom>
                    <a:ln w="12700">
                      <a:solidFill>
                        <a:srgbClr val="000000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46" name="Freeform 938">
                  <a:extLst>
                    <a:ext uri="{FF2B5EF4-FFF2-40B4-BE49-F238E27FC236}">
                      <a16:creationId xmlns:a16="http://schemas.microsoft.com/office/drawing/2014/main" id="{C00D4B82-A074-4053-B20D-2D5435219FA3}"/>
                    </a:ext>
                  </a:extLst>
                </p:cNvPr>
                <p:cNvSpPr/>
                <p:nvPr/>
              </p:nvSpPr>
              <p:spPr>
                <a:xfrm>
                  <a:off x="5302324" y="1230634"/>
                  <a:ext cx="155666" cy="314889"/>
                </a:xfrm>
                <a:custGeom>
                  <a:avLst/>
                  <a:gdLst>
                    <a:gd name="connsiteX0" fmla="*/ 555625 w 555625"/>
                    <a:gd name="connsiteY0" fmla="*/ 1123950 h 1123950"/>
                    <a:gd name="connsiteX1" fmla="*/ 0 w 555625"/>
                    <a:gd name="connsiteY1" fmla="*/ 1123950 h 1123950"/>
                    <a:gd name="connsiteX2" fmla="*/ 0 w 555625"/>
                    <a:gd name="connsiteY2" fmla="*/ 0 h 1123950"/>
                    <a:gd name="connsiteX3" fmla="*/ 219075 w 555625"/>
                    <a:gd name="connsiteY3" fmla="*/ 0 h 1123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5625" h="1123950">
                      <a:moveTo>
                        <a:pt x="555625" y="1123950"/>
                      </a:moveTo>
                      <a:lnTo>
                        <a:pt x="0" y="1123950"/>
                      </a:lnTo>
                      <a:lnTo>
                        <a:pt x="0" y="0"/>
                      </a:lnTo>
                      <a:lnTo>
                        <a:pt x="219075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Freeform 939">
                  <a:extLst>
                    <a:ext uri="{FF2B5EF4-FFF2-40B4-BE49-F238E27FC236}">
                      <a16:creationId xmlns:a16="http://schemas.microsoft.com/office/drawing/2014/main" id="{36F3CAFE-4346-4DD4-9CAE-BA32C9E4B13A}"/>
                    </a:ext>
                  </a:extLst>
                </p:cNvPr>
                <p:cNvSpPr/>
                <p:nvPr/>
              </p:nvSpPr>
              <p:spPr>
                <a:xfrm>
                  <a:off x="5498907" y="1230634"/>
                  <a:ext cx="60487" cy="136096"/>
                </a:xfrm>
                <a:custGeom>
                  <a:avLst/>
                  <a:gdLst>
                    <a:gd name="connsiteX0" fmla="*/ 0 w 215900"/>
                    <a:gd name="connsiteY0" fmla="*/ 0 h 485775"/>
                    <a:gd name="connsiteX1" fmla="*/ 215900 w 215900"/>
                    <a:gd name="connsiteY1" fmla="*/ 0 h 485775"/>
                    <a:gd name="connsiteX2" fmla="*/ 215900 w 215900"/>
                    <a:gd name="connsiteY2" fmla="*/ 485775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900" h="485775">
                      <a:moveTo>
                        <a:pt x="0" y="0"/>
                      </a:moveTo>
                      <a:lnTo>
                        <a:pt x="215900" y="0"/>
                      </a:lnTo>
                      <a:lnTo>
                        <a:pt x="215900" y="485775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Freeform 940">
                  <a:extLst>
                    <a:ext uri="{FF2B5EF4-FFF2-40B4-BE49-F238E27FC236}">
                      <a16:creationId xmlns:a16="http://schemas.microsoft.com/office/drawing/2014/main" id="{69372C4D-7609-4380-9E6E-19CB601E72A6}"/>
                    </a:ext>
                  </a:extLst>
                </p:cNvPr>
                <p:cNvSpPr/>
                <p:nvPr/>
              </p:nvSpPr>
              <p:spPr>
                <a:xfrm>
                  <a:off x="5362810" y="1193273"/>
                  <a:ext cx="135207" cy="53371"/>
                </a:xfrm>
                <a:custGeom>
                  <a:avLst/>
                  <a:gdLst>
                    <a:gd name="connsiteX0" fmla="*/ 142875 w 482600"/>
                    <a:gd name="connsiteY0" fmla="*/ 0 h 190500"/>
                    <a:gd name="connsiteX1" fmla="*/ 339725 w 482600"/>
                    <a:gd name="connsiteY1" fmla="*/ 0 h 190500"/>
                    <a:gd name="connsiteX2" fmla="*/ 339725 w 482600"/>
                    <a:gd name="connsiteY2" fmla="*/ 47625 h 190500"/>
                    <a:gd name="connsiteX3" fmla="*/ 482600 w 482600"/>
                    <a:gd name="connsiteY3" fmla="*/ 47625 h 190500"/>
                    <a:gd name="connsiteX4" fmla="*/ 482600 w 482600"/>
                    <a:gd name="connsiteY4" fmla="*/ 190500 h 190500"/>
                    <a:gd name="connsiteX5" fmla="*/ 0 w 482600"/>
                    <a:gd name="connsiteY5" fmla="*/ 190500 h 190500"/>
                    <a:gd name="connsiteX6" fmla="*/ 0 w 482600"/>
                    <a:gd name="connsiteY6" fmla="*/ 47625 h 190500"/>
                    <a:gd name="connsiteX7" fmla="*/ 142875 w 482600"/>
                    <a:gd name="connsiteY7" fmla="*/ 47625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2600" h="190500">
                      <a:moveTo>
                        <a:pt x="142875" y="0"/>
                      </a:moveTo>
                      <a:lnTo>
                        <a:pt x="339725" y="0"/>
                      </a:lnTo>
                      <a:lnTo>
                        <a:pt x="339725" y="47625"/>
                      </a:lnTo>
                      <a:lnTo>
                        <a:pt x="482600" y="47625"/>
                      </a:lnTo>
                      <a:lnTo>
                        <a:pt x="482600" y="190500"/>
                      </a:lnTo>
                      <a:lnTo>
                        <a:pt x="0" y="190500"/>
                      </a:lnTo>
                      <a:lnTo>
                        <a:pt x="0" y="47625"/>
                      </a:lnTo>
                      <a:lnTo>
                        <a:pt x="142875" y="47625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141" name="Fingerprint_E928">
              <a:extLst>
                <a:ext uri="{FF2B5EF4-FFF2-40B4-BE49-F238E27FC236}">
                  <a16:creationId xmlns:a16="http://schemas.microsoft.com/office/drawing/2014/main" id="{54130F08-38C3-4261-ADAB-2A3C24AF73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406649" y="1771335"/>
              <a:ext cx="176380" cy="237198"/>
            </a:xfrm>
            <a:custGeom>
              <a:avLst/>
              <a:gdLst>
                <a:gd name="T0" fmla="*/ 1116 w 2414"/>
                <a:gd name="T1" fmla="*/ 1998 h 3246"/>
                <a:gd name="T2" fmla="*/ 117 w 2414"/>
                <a:gd name="T3" fmla="*/ 2996 h 3246"/>
                <a:gd name="T4" fmla="*/ 2115 w 2414"/>
                <a:gd name="T5" fmla="*/ 250 h 3246"/>
                <a:gd name="T6" fmla="*/ 1116 w 2414"/>
                <a:gd name="T7" fmla="*/ 0 h 3246"/>
                <a:gd name="T8" fmla="*/ 117 w 2414"/>
                <a:gd name="T9" fmla="*/ 250 h 3246"/>
                <a:gd name="T10" fmla="*/ 2414 w 2414"/>
                <a:gd name="T11" fmla="*/ 1248 h 3246"/>
                <a:gd name="T12" fmla="*/ 1116 w 2414"/>
                <a:gd name="T13" fmla="*/ 499 h 3246"/>
                <a:gd name="T14" fmla="*/ 0 w 2414"/>
                <a:gd name="T15" fmla="*/ 999 h 3246"/>
                <a:gd name="T16" fmla="*/ 1677 w 2414"/>
                <a:gd name="T17" fmla="*/ 3246 h 3246"/>
                <a:gd name="T18" fmla="*/ 2115 w 2414"/>
                <a:gd name="T19" fmla="*/ 1998 h 3246"/>
                <a:gd name="T20" fmla="*/ 1116 w 2414"/>
                <a:gd name="T21" fmla="*/ 999 h 3246"/>
                <a:gd name="T22" fmla="*/ 117 w 2414"/>
                <a:gd name="T23" fmla="*/ 1998 h 3246"/>
                <a:gd name="T24" fmla="*/ 946 w 2414"/>
                <a:gd name="T25" fmla="*/ 3246 h 3246"/>
                <a:gd name="T26" fmla="*/ 1616 w 2414"/>
                <a:gd name="T27" fmla="*/ 1998 h 3246"/>
                <a:gd name="T28" fmla="*/ 1116 w 2414"/>
                <a:gd name="T29" fmla="*/ 1498 h 3246"/>
                <a:gd name="T30" fmla="*/ 617 w 2414"/>
                <a:gd name="T31" fmla="*/ 1998 h 3246"/>
                <a:gd name="T32" fmla="*/ 117 w 2414"/>
                <a:gd name="T33" fmla="*/ 2497 h 3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4" h="3246">
                  <a:moveTo>
                    <a:pt x="1116" y="1998"/>
                  </a:moveTo>
                  <a:cubicBezTo>
                    <a:pt x="1116" y="2550"/>
                    <a:pt x="669" y="2996"/>
                    <a:pt x="117" y="2996"/>
                  </a:cubicBezTo>
                  <a:moveTo>
                    <a:pt x="2115" y="250"/>
                  </a:moveTo>
                  <a:cubicBezTo>
                    <a:pt x="1819" y="91"/>
                    <a:pt x="1479" y="0"/>
                    <a:pt x="1116" y="0"/>
                  </a:cubicBezTo>
                  <a:cubicBezTo>
                    <a:pt x="754" y="0"/>
                    <a:pt x="413" y="91"/>
                    <a:pt x="117" y="250"/>
                  </a:cubicBezTo>
                  <a:moveTo>
                    <a:pt x="2414" y="1248"/>
                  </a:moveTo>
                  <a:cubicBezTo>
                    <a:pt x="2155" y="801"/>
                    <a:pt x="1671" y="499"/>
                    <a:pt x="1116" y="499"/>
                  </a:cubicBezTo>
                  <a:cubicBezTo>
                    <a:pt x="673" y="499"/>
                    <a:pt x="274" y="692"/>
                    <a:pt x="0" y="999"/>
                  </a:cubicBezTo>
                  <a:moveTo>
                    <a:pt x="1677" y="3246"/>
                  </a:moveTo>
                  <a:cubicBezTo>
                    <a:pt x="1951" y="2904"/>
                    <a:pt x="2115" y="2470"/>
                    <a:pt x="2115" y="1998"/>
                  </a:cubicBezTo>
                  <a:cubicBezTo>
                    <a:pt x="2115" y="1446"/>
                    <a:pt x="1668" y="999"/>
                    <a:pt x="1116" y="999"/>
                  </a:cubicBezTo>
                  <a:cubicBezTo>
                    <a:pt x="565" y="999"/>
                    <a:pt x="117" y="1446"/>
                    <a:pt x="117" y="1998"/>
                  </a:cubicBezTo>
                  <a:moveTo>
                    <a:pt x="946" y="3246"/>
                  </a:moveTo>
                  <a:cubicBezTo>
                    <a:pt x="1350" y="2978"/>
                    <a:pt x="1616" y="2519"/>
                    <a:pt x="1616" y="1998"/>
                  </a:cubicBezTo>
                  <a:cubicBezTo>
                    <a:pt x="1616" y="1722"/>
                    <a:pt x="1392" y="1498"/>
                    <a:pt x="1116" y="1498"/>
                  </a:cubicBezTo>
                  <a:cubicBezTo>
                    <a:pt x="840" y="1498"/>
                    <a:pt x="617" y="1722"/>
                    <a:pt x="617" y="1998"/>
                  </a:cubicBezTo>
                  <a:cubicBezTo>
                    <a:pt x="617" y="2274"/>
                    <a:pt x="393" y="2497"/>
                    <a:pt x="117" y="2497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2" name="Fingerprint_E928">
              <a:extLst>
                <a:ext uri="{FF2B5EF4-FFF2-40B4-BE49-F238E27FC236}">
                  <a16:creationId xmlns:a16="http://schemas.microsoft.com/office/drawing/2014/main" id="{56E311EE-35C1-4620-B243-103D6D9F0E9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5985026" y="1771335"/>
              <a:ext cx="176380" cy="237198"/>
            </a:xfrm>
            <a:custGeom>
              <a:avLst/>
              <a:gdLst>
                <a:gd name="T0" fmla="*/ 1116 w 2414"/>
                <a:gd name="T1" fmla="*/ 1998 h 3246"/>
                <a:gd name="T2" fmla="*/ 117 w 2414"/>
                <a:gd name="T3" fmla="*/ 2996 h 3246"/>
                <a:gd name="T4" fmla="*/ 2115 w 2414"/>
                <a:gd name="T5" fmla="*/ 250 h 3246"/>
                <a:gd name="T6" fmla="*/ 1116 w 2414"/>
                <a:gd name="T7" fmla="*/ 0 h 3246"/>
                <a:gd name="T8" fmla="*/ 117 w 2414"/>
                <a:gd name="T9" fmla="*/ 250 h 3246"/>
                <a:gd name="T10" fmla="*/ 2414 w 2414"/>
                <a:gd name="T11" fmla="*/ 1248 h 3246"/>
                <a:gd name="T12" fmla="*/ 1116 w 2414"/>
                <a:gd name="T13" fmla="*/ 499 h 3246"/>
                <a:gd name="T14" fmla="*/ 0 w 2414"/>
                <a:gd name="T15" fmla="*/ 999 h 3246"/>
                <a:gd name="T16" fmla="*/ 1677 w 2414"/>
                <a:gd name="T17" fmla="*/ 3246 h 3246"/>
                <a:gd name="T18" fmla="*/ 2115 w 2414"/>
                <a:gd name="T19" fmla="*/ 1998 h 3246"/>
                <a:gd name="T20" fmla="*/ 1116 w 2414"/>
                <a:gd name="T21" fmla="*/ 999 h 3246"/>
                <a:gd name="T22" fmla="*/ 117 w 2414"/>
                <a:gd name="T23" fmla="*/ 1998 h 3246"/>
                <a:gd name="T24" fmla="*/ 946 w 2414"/>
                <a:gd name="T25" fmla="*/ 3246 h 3246"/>
                <a:gd name="T26" fmla="*/ 1616 w 2414"/>
                <a:gd name="T27" fmla="*/ 1998 h 3246"/>
                <a:gd name="T28" fmla="*/ 1116 w 2414"/>
                <a:gd name="T29" fmla="*/ 1498 h 3246"/>
                <a:gd name="T30" fmla="*/ 617 w 2414"/>
                <a:gd name="T31" fmla="*/ 1998 h 3246"/>
                <a:gd name="T32" fmla="*/ 117 w 2414"/>
                <a:gd name="T33" fmla="*/ 2497 h 3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4" h="3246">
                  <a:moveTo>
                    <a:pt x="1116" y="1998"/>
                  </a:moveTo>
                  <a:cubicBezTo>
                    <a:pt x="1116" y="2550"/>
                    <a:pt x="669" y="2996"/>
                    <a:pt x="117" y="2996"/>
                  </a:cubicBezTo>
                  <a:moveTo>
                    <a:pt x="2115" y="250"/>
                  </a:moveTo>
                  <a:cubicBezTo>
                    <a:pt x="1819" y="91"/>
                    <a:pt x="1479" y="0"/>
                    <a:pt x="1116" y="0"/>
                  </a:cubicBezTo>
                  <a:cubicBezTo>
                    <a:pt x="754" y="0"/>
                    <a:pt x="413" y="91"/>
                    <a:pt x="117" y="250"/>
                  </a:cubicBezTo>
                  <a:moveTo>
                    <a:pt x="2414" y="1248"/>
                  </a:moveTo>
                  <a:cubicBezTo>
                    <a:pt x="2155" y="801"/>
                    <a:pt x="1671" y="499"/>
                    <a:pt x="1116" y="499"/>
                  </a:cubicBezTo>
                  <a:cubicBezTo>
                    <a:pt x="673" y="499"/>
                    <a:pt x="274" y="692"/>
                    <a:pt x="0" y="999"/>
                  </a:cubicBezTo>
                  <a:moveTo>
                    <a:pt x="1677" y="3246"/>
                  </a:moveTo>
                  <a:cubicBezTo>
                    <a:pt x="1951" y="2904"/>
                    <a:pt x="2115" y="2470"/>
                    <a:pt x="2115" y="1998"/>
                  </a:cubicBezTo>
                  <a:cubicBezTo>
                    <a:pt x="2115" y="1446"/>
                    <a:pt x="1668" y="999"/>
                    <a:pt x="1116" y="999"/>
                  </a:cubicBezTo>
                  <a:cubicBezTo>
                    <a:pt x="565" y="999"/>
                    <a:pt x="117" y="1446"/>
                    <a:pt x="117" y="1998"/>
                  </a:cubicBezTo>
                  <a:moveTo>
                    <a:pt x="946" y="3246"/>
                  </a:moveTo>
                  <a:cubicBezTo>
                    <a:pt x="1350" y="2978"/>
                    <a:pt x="1616" y="2519"/>
                    <a:pt x="1616" y="1998"/>
                  </a:cubicBezTo>
                  <a:cubicBezTo>
                    <a:pt x="1616" y="1722"/>
                    <a:pt x="1392" y="1498"/>
                    <a:pt x="1116" y="1498"/>
                  </a:cubicBezTo>
                  <a:cubicBezTo>
                    <a:pt x="840" y="1498"/>
                    <a:pt x="617" y="1722"/>
                    <a:pt x="617" y="1998"/>
                  </a:cubicBezTo>
                  <a:cubicBezTo>
                    <a:pt x="617" y="2274"/>
                    <a:pt x="393" y="2497"/>
                    <a:pt x="117" y="2497"/>
                  </a:cubicBez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56B774D-D526-4DE5-8817-958AC41F03E7}"/>
              </a:ext>
            </a:extLst>
          </p:cNvPr>
          <p:cNvGrpSpPr/>
          <p:nvPr/>
        </p:nvGrpSpPr>
        <p:grpSpPr>
          <a:xfrm>
            <a:off x="8306760" y="3013158"/>
            <a:ext cx="299945" cy="377527"/>
            <a:chOff x="8647329" y="1563765"/>
            <a:chExt cx="507345" cy="638572"/>
          </a:xfrm>
        </p:grpSpPr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047C3BF-FA3E-4E01-A2EB-E678A8784036}"/>
                </a:ext>
              </a:extLst>
            </p:cNvPr>
            <p:cNvCxnSpPr>
              <a:cxnSpLocks/>
            </p:cNvCxnSpPr>
            <p:nvPr/>
          </p:nvCxnSpPr>
          <p:spPr>
            <a:xfrm>
              <a:off x="8832383" y="1699197"/>
              <a:ext cx="209109" cy="0"/>
            </a:xfrm>
            <a:prstGeom prst="line">
              <a:avLst/>
            </a:prstGeom>
            <a:ln w="12700" cap="sq">
              <a:solidFill>
                <a:srgbClr val="000000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BDB401D-8EBA-4ABD-BE41-D1BFE8A66101}"/>
                </a:ext>
              </a:extLst>
            </p:cNvPr>
            <p:cNvCxnSpPr>
              <a:cxnSpLocks/>
            </p:cNvCxnSpPr>
            <p:nvPr/>
          </p:nvCxnSpPr>
          <p:spPr>
            <a:xfrm>
              <a:off x="8832383" y="1813918"/>
              <a:ext cx="104904" cy="0"/>
            </a:xfrm>
            <a:prstGeom prst="line">
              <a:avLst/>
            </a:prstGeom>
            <a:ln w="12700" cap="sq">
              <a:solidFill>
                <a:srgbClr val="000000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8C0799F8-94B5-457A-86A9-B2CD79C3D3EC}"/>
                </a:ext>
              </a:extLst>
            </p:cNvPr>
            <p:cNvCxnSpPr>
              <a:cxnSpLocks/>
            </p:cNvCxnSpPr>
            <p:nvPr/>
          </p:nvCxnSpPr>
          <p:spPr>
            <a:xfrm>
              <a:off x="8832383" y="1928640"/>
              <a:ext cx="60060" cy="0"/>
            </a:xfrm>
            <a:prstGeom prst="line">
              <a:avLst/>
            </a:prstGeom>
            <a:ln w="12700" cap="sq">
              <a:solidFill>
                <a:srgbClr val="000000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766CE0F-A720-474D-AFBA-14277DC61449}"/>
                </a:ext>
              </a:extLst>
            </p:cNvPr>
            <p:cNvCxnSpPr>
              <a:cxnSpLocks/>
            </p:cNvCxnSpPr>
            <p:nvPr/>
          </p:nvCxnSpPr>
          <p:spPr>
            <a:xfrm>
              <a:off x="8832383" y="2043361"/>
              <a:ext cx="25413" cy="0"/>
            </a:xfrm>
            <a:prstGeom prst="line">
              <a:avLst/>
            </a:prstGeom>
            <a:ln w="12700" cap="sq">
              <a:solidFill>
                <a:srgbClr val="000000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Freeform 5">
              <a:extLst>
                <a:ext uri="{FF2B5EF4-FFF2-40B4-BE49-F238E27FC236}">
                  <a16:creationId xmlns:a16="http://schemas.microsoft.com/office/drawing/2014/main" id="{92DC882A-6B80-4727-A61B-3DD51036E3EB}"/>
                </a:ext>
              </a:extLst>
            </p:cNvPr>
            <p:cNvSpPr/>
            <p:nvPr/>
          </p:nvSpPr>
          <p:spPr bwMode="auto">
            <a:xfrm>
              <a:off x="8713449" y="1675026"/>
              <a:ext cx="71346" cy="45403"/>
            </a:xfrm>
            <a:custGeom>
              <a:avLst/>
              <a:gdLst>
                <a:gd name="connsiteX0" fmla="*/ 0 w 104775"/>
                <a:gd name="connsiteY0" fmla="*/ 28575 h 66675"/>
                <a:gd name="connsiteX1" fmla="*/ 38100 w 104775"/>
                <a:gd name="connsiteY1" fmla="*/ 66675 h 66675"/>
                <a:gd name="connsiteX2" fmla="*/ 104775 w 104775"/>
                <a:gd name="connsiteY2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66675">
                  <a:moveTo>
                    <a:pt x="0" y="28575"/>
                  </a:moveTo>
                  <a:lnTo>
                    <a:pt x="38100" y="66675"/>
                  </a:lnTo>
                  <a:lnTo>
                    <a:pt x="104775" y="0"/>
                  </a:lnTo>
                </a:path>
              </a:pathLst>
            </a:custGeom>
            <a:noFill/>
            <a:ln w="12700" cap="sq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id="{277FA498-E4E8-455C-87C3-93AB96D3B75D}"/>
                </a:ext>
              </a:extLst>
            </p:cNvPr>
            <p:cNvSpPr/>
            <p:nvPr/>
          </p:nvSpPr>
          <p:spPr bwMode="auto">
            <a:xfrm>
              <a:off x="8713449" y="1789746"/>
              <a:ext cx="71346" cy="45403"/>
            </a:xfrm>
            <a:custGeom>
              <a:avLst/>
              <a:gdLst>
                <a:gd name="connsiteX0" fmla="*/ 0 w 104775"/>
                <a:gd name="connsiteY0" fmla="*/ 28575 h 66675"/>
                <a:gd name="connsiteX1" fmla="*/ 38100 w 104775"/>
                <a:gd name="connsiteY1" fmla="*/ 66675 h 66675"/>
                <a:gd name="connsiteX2" fmla="*/ 104775 w 104775"/>
                <a:gd name="connsiteY2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66675">
                  <a:moveTo>
                    <a:pt x="0" y="28575"/>
                  </a:moveTo>
                  <a:lnTo>
                    <a:pt x="38100" y="66675"/>
                  </a:lnTo>
                  <a:lnTo>
                    <a:pt x="104775" y="0"/>
                  </a:lnTo>
                </a:path>
              </a:pathLst>
            </a:custGeom>
            <a:noFill/>
            <a:ln w="12700" cap="sq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Freeform 5">
              <a:extLst>
                <a:ext uri="{FF2B5EF4-FFF2-40B4-BE49-F238E27FC236}">
                  <a16:creationId xmlns:a16="http://schemas.microsoft.com/office/drawing/2014/main" id="{CF354F65-D392-44E8-988A-F08AFD167A18}"/>
                </a:ext>
              </a:extLst>
            </p:cNvPr>
            <p:cNvSpPr/>
            <p:nvPr/>
          </p:nvSpPr>
          <p:spPr bwMode="auto">
            <a:xfrm>
              <a:off x="8713449" y="1904466"/>
              <a:ext cx="71346" cy="45403"/>
            </a:xfrm>
            <a:custGeom>
              <a:avLst/>
              <a:gdLst>
                <a:gd name="connsiteX0" fmla="*/ 0 w 104775"/>
                <a:gd name="connsiteY0" fmla="*/ 28575 h 66675"/>
                <a:gd name="connsiteX1" fmla="*/ 38100 w 104775"/>
                <a:gd name="connsiteY1" fmla="*/ 66675 h 66675"/>
                <a:gd name="connsiteX2" fmla="*/ 104775 w 104775"/>
                <a:gd name="connsiteY2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66675">
                  <a:moveTo>
                    <a:pt x="0" y="28575"/>
                  </a:moveTo>
                  <a:lnTo>
                    <a:pt x="38100" y="66675"/>
                  </a:lnTo>
                  <a:lnTo>
                    <a:pt x="104775" y="0"/>
                  </a:lnTo>
                </a:path>
              </a:pathLst>
            </a:custGeom>
            <a:noFill/>
            <a:ln w="12700" cap="sq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 5">
              <a:extLst>
                <a:ext uri="{FF2B5EF4-FFF2-40B4-BE49-F238E27FC236}">
                  <a16:creationId xmlns:a16="http://schemas.microsoft.com/office/drawing/2014/main" id="{965A6325-C643-4720-80EA-43BD0A68104A}"/>
                </a:ext>
              </a:extLst>
            </p:cNvPr>
            <p:cNvSpPr/>
            <p:nvPr/>
          </p:nvSpPr>
          <p:spPr bwMode="auto">
            <a:xfrm>
              <a:off x="8713449" y="2018921"/>
              <a:ext cx="71346" cy="45403"/>
            </a:xfrm>
            <a:custGeom>
              <a:avLst/>
              <a:gdLst>
                <a:gd name="connsiteX0" fmla="*/ 0 w 104775"/>
                <a:gd name="connsiteY0" fmla="*/ 28575 h 66675"/>
                <a:gd name="connsiteX1" fmla="*/ 38100 w 104775"/>
                <a:gd name="connsiteY1" fmla="*/ 66675 h 66675"/>
                <a:gd name="connsiteX2" fmla="*/ 104775 w 104775"/>
                <a:gd name="connsiteY2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66675">
                  <a:moveTo>
                    <a:pt x="0" y="28575"/>
                  </a:moveTo>
                  <a:lnTo>
                    <a:pt x="38100" y="66675"/>
                  </a:lnTo>
                  <a:lnTo>
                    <a:pt x="104775" y="0"/>
                  </a:lnTo>
                </a:path>
              </a:pathLst>
            </a:custGeom>
            <a:noFill/>
            <a:ln w="12700" cap="sq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749433DA-40B7-4E7D-8A8B-B64118EDC730}"/>
                </a:ext>
              </a:extLst>
            </p:cNvPr>
            <p:cNvGrpSpPr/>
            <p:nvPr/>
          </p:nvGrpSpPr>
          <p:grpSpPr>
            <a:xfrm>
              <a:off x="8647329" y="1563765"/>
              <a:ext cx="507345" cy="638572"/>
              <a:chOff x="9394158" y="2095500"/>
              <a:chExt cx="289216" cy="364023"/>
            </a:xfrm>
          </p:grpSpPr>
          <p:sp>
            <p:nvSpPr>
              <p:cNvPr id="224" name="Freeform 1388">
                <a:extLst>
                  <a:ext uri="{FF2B5EF4-FFF2-40B4-BE49-F238E27FC236}">
                    <a16:creationId xmlns:a16="http://schemas.microsoft.com/office/drawing/2014/main" id="{72DC41B4-D49C-4279-8D2D-9EEF6E523F8B}"/>
                  </a:ext>
                </a:extLst>
              </p:cNvPr>
              <p:cNvSpPr/>
              <p:nvPr/>
            </p:nvSpPr>
            <p:spPr bwMode="auto">
              <a:xfrm>
                <a:off x="9394158" y="2095500"/>
                <a:ext cx="265163" cy="354453"/>
              </a:xfrm>
              <a:custGeom>
                <a:avLst/>
                <a:gdLst>
                  <a:gd name="connsiteX0" fmla="*/ 367553 w 878541"/>
                  <a:gd name="connsiteY0" fmla="*/ 1174377 h 1174377"/>
                  <a:gd name="connsiteX1" fmla="*/ 0 w 878541"/>
                  <a:gd name="connsiteY1" fmla="*/ 1174377 h 1174377"/>
                  <a:gd name="connsiteX2" fmla="*/ 0 w 878541"/>
                  <a:gd name="connsiteY2" fmla="*/ 179294 h 1174377"/>
                  <a:gd name="connsiteX3" fmla="*/ 179294 w 878541"/>
                  <a:gd name="connsiteY3" fmla="*/ 0 h 1174377"/>
                  <a:gd name="connsiteX4" fmla="*/ 878541 w 878541"/>
                  <a:gd name="connsiteY4" fmla="*/ 0 h 1174377"/>
                  <a:gd name="connsiteX5" fmla="*/ 878541 w 878541"/>
                  <a:gd name="connsiteY5" fmla="*/ 457200 h 1174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8541" h="1174377">
                    <a:moveTo>
                      <a:pt x="367553" y="1174377"/>
                    </a:moveTo>
                    <a:lnTo>
                      <a:pt x="0" y="1174377"/>
                    </a:lnTo>
                    <a:lnTo>
                      <a:pt x="0" y="179294"/>
                    </a:lnTo>
                    <a:lnTo>
                      <a:pt x="179294" y="0"/>
                    </a:lnTo>
                    <a:lnTo>
                      <a:pt x="878541" y="0"/>
                    </a:lnTo>
                    <a:lnTo>
                      <a:pt x="878541" y="4572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02F7FE2B-CBE1-43C7-8765-823AAFAE60C5}"/>
                  </a:ext>
                </a:extLst>
              </p:cNvPr>
              <p:cNvGrpSpPr/>
              <p:nvPr/>
            </p:nvGrpSpPr>
            <p:grpSpPr>
              <a:xfrm>
                <a:off x="9539576" y="2249677"/>
                <a:ext cx="143798" cy="209846"/>
                <a:chOff x="1103506" y="2567788"/>
                <a:chExt cx="405526" cy="591791"/>
              </a:xfrm>
            </p:grpSpPr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E5A5E7B8-270C-4089-B4EC-1DC56AA263C8}"/>
                    </a:ext>
                  </a:extLst>
                </p:cNvPr>
                <p:cNvSpPr/>
                <p:nvPr/>
              </p:nvSpPr>
              <p:spPr bwMode="auto">
                <a:xfrm>
                  <a:off x="1175599" y="2567788"/>
                  <a:ext cx="261340" cy="417790"/>
                </a:xfrm>
                <a:custGeom>
                  <a:avLst/>
                  <a:gdLst>
                    <a:gd name="connsiteX0" fmla="*/ 79377 w 160100"/>
                    <a:gd name="connsiteY0" fmla="*/ 0 h 255944"/>
                    <a:gd name="connsiteX1" fmla="*/ 160100 w 160100"/>
                    <a:gd name="connsiteY1" fmla="*/ 80721 h 255944"/>
                    <a:gd name="connsiteX2" fmla="*/ 160100 w 160100"/>
                    <a:gd name="connsiteY2" fmla="*/ 233699 h 255944"/>
                    <a:gd name="connsiteX3" fmla="*/ 160100 w 160100"/>
                    <a:gd name="connsiteY3" fmla="*/ 255944 h 255944"/>
                    <a:gd name="connsiteX4" fmla="*/ 0 w 160100"/>
                    <a:gd name="connsiteY4" fmla="*/ 255944 h 255944"/>
                    <a:gd name="connsiteX5" fmla="*/ 0 w 160100"/>
                    <a:gd name="connsiteY5" fmla="*/ 243173 h 255944"/>
                    <a:gd name="connsiteX6" fmla="*/ 0 w 160100"/>
                    <a:gd name="connsiteY6" fmla="*/ 80721 h 255944"/>
                    <a:gd name="connsiteX7" fmla="*/ 79377 w 160100"/>
                    <a:gd name="connsiteY7" fmla="*/ 0 h 255944"/>
                    <a:gd name="connsiteX0" fmla="*/ 79377 w 160100"/>
                    <a:gd name="connsiteY0" fmla="*/ 0 h 321159"/>
                    <a:gd name="connsiteX1" fmla="*/ 160100 w 160100"/>
                    <a:gd name="connsiteY1" fmla="*/ 80721 h 321159"/>
                    <a:gd name="connsiteX2" fmla="*/ 160100 w 160100"/>
                    <a:gd name="connsiteY2" fmla="*/ 233699 h 321159"/>
                    <a:gd name="connsiteX3" fmla="*/ 160100 w 160100"/>
                    <a:gd name="connsiteY3" fmla="*/ 255944 h 321159"/>
                    <a:gd name="connsiteX4" fmla="*/ 66266 w 160100"/>
                    <a:gd name="connsiteY4" fmla="*/ 321159 h 321159"/>
                    <a:gd name="connsiteX5" fmla="*/ 0 w 160100"/>
                    <a:gd name="connsiteY5" fmla="*/ 255944 h 321159"/>
                    <a:gd name="connsiteX6" fmla="*/ 0 w 160100"/>
                    <a:gd name="connsiteY6" fmla="*/ 243173 h 321159"/>
                    <a:gd name="connsiteX7" fmla="*/ 0 w 160100"/>
                    <a:gd name="connsiteY7" fmla="*/ 80721 h 321159"/>
                    <a:gd name="connsiteX8" fmla="*/ 79377 w 160100"/>
                    <a:gd name="connsiteY8" fmla="*/ 0 h 321159"/>
                    <a:gd name="connsiteX0" fmla="*/ 66266 w 160100"/>
                    <a:gd name="connsiteY0" fmla="*/ 321159 h 412599"/>
                    <a:gd name="connsiteX1" fmla="*/ 0 w 160100"/>
                    <a:gd name="connsiteY1" fmla="*/ 255944 h 412599"/>
                    <a:gd name="connsiteX2" fmla="*/ 0 w 160100"/>
                    <a:gd name="connsiteY2" fmla="*/ 243173 h 412599"/>
                    <a:gd name="connsiteX3" fmla="*/ 0 w 160100"/>
                    <a:gd name="connsiteY3" fmla="*/ 80721 h 412599"/>
                    <a:gd name="connsiteX4" fmla="*/ 79377 w 160100"/>
                    <a:gd name="connsiteY4" fmla="*/ 0 h 412599"/>
                    <a:gd name="connsiteX5" fmla="*/ 160100 w 160100"/>
                    <a:gd name="connsiteY5" fmla="*/ 80721 h 412599"/>
                    <a:gd name="connsiteX6" fmla="*/ 160100 w 160100"/>
                    <a:gd name="connsiteY6" fmla="*/ 233699 h 412599"/>
                    <a:gd name="connsiteX7" fmla="*/ 160100 w 160100"/>
                    <a:gd name="connsiteY7" fmla="*/ 255944 h 412599"/>
                    <a:gd name="connsiteX8" fmla="*/ 157706 w 160100"/>
                    <a:gd name="connsiteY8" fmla="*/ 412599 h 412599"/>
                    <a:gd name="connsiteX0" fmla="*/ 0 w 160100"/>
                    <a:gd name="connsiteY0" fmla="*/ 255944 h 412599"/>
                    <a:gd name="connsiteX1" fmla="*/ 0 w 160100"/>
                    <a:gd name="connsiteY1" fmla="*/ 243173 h 412599"/>
                    <a:gd name="connsiteX2" fmla="*/ 0 w 160100"/>
                    <a:gd name="connsiteY2" fmla="*/ 80721 h 412599"/>
                    <a:gd name="connsiteX3" fmla="*/ 79377 w 160100"/>
                    <a:gd name="connsiteY3" fmla="*/ 0 h 412599"/>
                    <a:gd name="connsiteX4" fmla="*/ 160100 w 160100"/>
                    <a:gd name="connsiteY4" fmla="*/ 80721 h 412599"/>
                    <a:gd name="connsiteX5" fmla="*/ 160100 w 160100"/>
                    <a:gd name="connsiteY5" fmla="*/ 233699 h 412599"/>
                    <a:gd name="connsiteX6" fmla="*/ 160100 w 160100"/>
                    <a:gd name="connsiteY6" fmla="*/ 255944 h 412599"/>
                    <a:gd name="connsiteX7" fmla="*/ 157706 w 160100"/>
                    <a:gd name="connsiteY7" fmla="*/ 412599 h 412599"/>
                    <a:gd name="connsiteX0" fmla="*/ 0 w 160100"/>
                    <a:gd name="connsiteY0" fmla="*/ 255944 h 255944"/>
                    <a:gd name="connsiteX1" fmla="*/ 0 w 160100"/>
                    <a:gd name="connsiteY1" fmla="*/ 243173 h 255944"/>
                    <a:gd name="connsiteX2" fmla="*/ 0 w 160100"/>
                    <a:gd name="connsiteY2" fmla="*/ 80721 h 255944"/>
                    <a:gd name="connsiteX3" fmla="*/ 79377 w 160100"/>
                    <a:gd name="connsiteY3" fmla="*/ 0 h 255944"/>
                    <a:gd name="connsiteX4" fmla="*/ 160100 w 160100"/>
                    <a:gd name="connsiteY4" fmla="*/ 80721 h 255944"/>
                    <a:gd name="connsiteX5" fmla="*/ 160100 w 160100"/>
                    <a:gd name="connsiteY5" fmla="*/ 233699 h 255944"/>
                    <a:gd name="connsiteX6" fmla="*/ 160100 w 160100"/>
                    <a:gd name="connsiteY6" fmla="*/ 255944 h 255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0100" h="255944">
                      <a:moveTo>
                        <a:pt x="0" y="255944"/>
                      </a:moveTo>
                      <a:lnTo>
                        <a:pt x="0" y="243173"/>
                      </a:lnTo>
                      <a:lnTo>
                        <a:pt x="0" y="80721"/>
                      </a:lnTo>
                      <a:cubicBezTo>
                        <a:pt x="0" y="36324"/>
                        <a:pt x="34979" y="0"/>
                        <a:pt x="79377" y="0"/>
                      </a:cubicBezTo>
                      <a:cubicBezTo>
                        <a:pt x="123774" y="0"/>
                        <a:pt x="160100" y="36324"/>
                        <a:pt x="160100" y="80721"/>
                      </a:cubicBezTo>
                      <a:lnTo>
                        <a:pt x="160100" y="233699"/>
                      </a:lnTo>
                      <a:lnTo>
                        <a:pt x="160100" y="255944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kern="0" dirty="0">
                    <a:solidFill>
                      <a:srgbClr val="505050"/>
                    </a:solidFill>
                    <a:latin typeface="Calibri Light" panose="020F0302020204030204"/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0EE236CA-E37E-47F0-84F5-4B1599DEEC21}"/>
                    </a:ext>
                  </a:extLst>
                </p:cNvPr>
                <p:cNvSpPr/>
                <p:nvPr/>
              </p:nvSpPr>
              <p:spPr bwMode="auto">
                <a:xfrm>
                  <a:off x="1103506" y="2816110"/>
                  <a:ext cx="405526" cy="343469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kern="0" dirty="0">
                    <a:solidFill>
                      <a:srgbClr val="505050"/>
                    </a:solidFill>
                    <a:latin typeface="Calibri Light" panose="020F0302020204030204"/>
                  </a:endParaRPr>
                </a:p>
              </p:txBody>
            </p:sp>
          </p:grpSp>
        </p:grp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15C4851-5ADF-41CE-8874-2A9B017A8F1E}"/>
              </a:ext>
            </a:extLst>
          </p:cNvPr>
          <p:cNvGrpSpPr/>
          <p:nvPr/>
        </p:nvGrpSpPr>
        <p:grpSpPr>
          <a:xfrm>
            <a:off x="10509506" y="3013157"/>
            <a:ext cx="585444" cy="377528"/>
            <a:chOff x="4519600" y="4701742"/>
            <a:chExt cx="1295847" cy="835638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485F41FD-99E8-40D7-9A86-55CA6A80FD48}"/>
                </a:ext>
              </a:extLst>
            </p:cNvPr>
            <p:cNvGrpSpPr/>
            <p:nvPr/>
          </p:nvGrpSpPr>
          <p:grpSpPr>
            <a:xfrm>
              <a:off x="4736162" y="4701742"/>
              <a:ext cx="1079285" cy="681455"/>
              <a:chOff x="992778" y="1508263"/>
              <a:chExt cx="2777318" cy="1753581"/>
            </a:xfrm>
          </p:grpSpPr>
          <p:sp useBgFill="1">
            <p:nvSpPr>
              <p:cNvPr id="265" name="Freeform 52">
                <a:extLst>
                  <a:ext uri="{FF2B5EF4-FFF2-40B4-BE49-F238E27FC236}">
                    <a16:creationId xmlns:a16="http://schemas.microsoft.com/office/drawing/2014/main" id="{90D885C0-DDC4-42AB-9935-C3D44A342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778" y="1508263"/>
                <a:ext cx="2777318" cy="1753581"/>
              </a:xfrm>
              <a:custGeom>
                <a:avLst/>
                <a:gdLst>
                  <a:gd name="T0" fmla="*/ 1249 w 2500"/>
                  <a:gd name="T1" fmla="*/ 1577 h 1578"/>
                  <a:gd name="T2" fmla="*/ 0 w 2500"/>
                  <a:gd name="T3" fmla="*/ 1577 h 1578"/>
                  <a:gd name="T4" fmla="*/ 0 w 2500"/>
                  <a:gd name="T5" fmla="*/ 0 h 1578"/>
                  <a:gd name="T6" fmla="*/ 2499 w 2500"/>
                  <a:gd name="T7" fmla="*/ 0 h 1578"/>
                  <a:gd name="T8" fmla="*/ 2499 w 2500"/>
                  <a:gd name="T9" fmla="*/ 1577 h 1578"/>
                  <a:gd name="T10" fmla="*/ 1249 w 2500"/>
                  <a:gd name="T11" fmla="*/ 1577 h 1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0" h="1578">
                    <a:moveTo>
                      <a:pt x="1249" y="1577"/>
                    </a:moveTo>
                    <a:lnTo>
                      <a:pt x="0" y="1577"/>
                    </a:lnTo>
                    <a:lnTo>
                      <a:pt x="0" y="0"/>
                    </a:lnTo>
                    <a:lnTo>
                      <a:pt x="2499" y="0"/>
                    </a:lnTo>
                    <a:lnTo>
                      <a:pt x="2499" y="1577"/>
                    </a:lnTo>
                    <a:lnTo>
                      <a:pt x="1249" y="1577"/>
                    </a:lnTo>
                  </a:path>
                </a:pathLst>
              </a:custGeom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66" name="Line 54">
                <a:extLst>
                  <a:ext uri="{FF2B5EF4-FFF2-40B4-BE49-F238E27FC236}">
                    <a16:creationId xmlns:a16="http://schemas.microsoft.com/office/drawing/2014/main" id="{59671296-7CC2-49D7-92B2-021B5ED003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19004" y="2828347"/>
                <a:ext cx="935572" cy="0"/>
              </a:xfrm>
              <a:prstGeom prst="line">
                <a:avLst/>
              </a:prstGeom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67" name="Line 55">
                <a:extLst>
                  <a:ext uri="{FF2B5EF4-FFF2-40B4-BE49-F238E27FC236}">
                    <a16:creationId xmlns:a16="http://schemas.microsoft.com/office/drawing/2014/main" id="{B72794EE-BA1D-4009-8D08-793AACA7FD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23527" y="3026726"/>
                <a:ext cx="431049" cy="0"/>
              </a:xfrm>
              <a:prstGeom prst="line">
                <a:avLst/>
              </a:prstGeom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68" name="Line 56">
                <a:extLst>
                  <a:ext uri="{FF2B5EF4-FFF2-40B4-BE49-F238E27FC236}">
                    <a16:creationId xmlns:a16="http://schemas.microsoft.com/office/drawing/2014/main" id="{6B2DEFBA-0B87-483A-A832-08BD87DD23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30969" y="2629965"/>
                <a:ext cx="1123608" cy="0"/>
              </a:xfrm>
              <a:prstGeom prst="line">
                <a:avLst/>
              </a:prstGeom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69" name="Freeform 57">
                <a:extLst>
                  <a:ext uri="{FF2B5EF4-FFF2-40B4-BE49-F238E27FC236}">
                    <a16:creationId xmlns:a16="http://schemas.microsoft.com/office/drawing/2014/main" id="{B582C8EE-8010-4162-AD15-CC5CAE94E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530" y="2084042"/>
                <a:ext cx="298793" cy="298795"/>
              </a:xfrm>
              <a:prstGeom prst="ellipse">
                <a:avLst/>
              </a:prstGeom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70" name="Freeform 58">
                <a:extLst>
                  <a:ext uri="{FF2B5EF4-FFF2-40B4-BE49-F238E27FC236}">
                    <a16:creationId xmlns:a16="http://schemas.microsoft.com/office/drawing/2014/main" id="{F359F9DB-0184-4960-BE80-C435E167D9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1625" y="2075383"/>
                <a:ext cx="298798" cy="298792"/>
              </a:xfrm>
              <a:prstGeom prst="ellipse">
                <a:avLst/>
              </a:prstGeom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71" name="Freeform 60">
                <a:extLst>
                  <a:ext uri="{FF2B5EF4-FFF2-40B4-BE49-F238E27FC236}">
                    <a16:creationId xmlns:a16="http://schemas.microsoft.com/office/drawing/2014/main" id="{E9949C96-F7DC-4932-A00F-979A80A88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7752" y="1736269"/>
                <a:ext cx="298798" cy="298792"/>
              </a:xfrm>
              <a:prstGeom prst="ellipse">
                <a:avLst/>
              </a:prstGeom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72" name="Freeform 61">
                <a:extLst>
                  <a:ext uri="{FF2B5EF4-FFF2-40B4-BE49-F238E27FC236}">
                    <a16:creationId xmlns:a16="http://schemas.microsoft.com/office/drawing/2014/main" id="{B9866760-65E7-4891-BA80-67CB22558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8205" y="1736269"/>
                <a:ext cx="298793" cy="298792"/>
              </a:xfrm>
              <a:prstGeom prst="ellipse">
                <a:avLst/>
              </a:prstGeom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541D3765-B120-40AD-BA18-B66FE2007662}"/>
                  </a:ext>
                </a:extLst>
              </p:cNvPr>
              <p:cNvCxnSpPr>
                <a:stCxn id="271" idx="3"/>
                <a:endCxn id="270" idx="7"/>
              </p:cNvCxnSpPr>
              <p:nvPr/>
            </p:nvCxnSpPr>
            <p:spPr>
              <a:xfrm flipH="1">
                <a:off x="2556664" y="1991305"/>
                <a:ext cx="84847" cy="127833"/>
              </a:xfrm>
              <a:prstGeom prst="line">
                <a:avLst/>
              </a:prstGeom>
              <a:ln w="12700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9228CDE2-3959-41FF-AE89-A80B587ADA97}"/>
                  </a:ext>
                </a:extLst>
              </p:cNvPr>
              <p:cNvCxnSpPr>
                <a:cxnSpLocks/>
                <a:stCxn id="271" idx="5"/>
                <a:endCxn id="269" idx="1"/>
              </p:cNvCxnSpPr>
              <p:nvPr/>
            </p:nvCxnSpPr>
            <p:spPr>
              <a:xfrm>
                <a:off x="2852791" y="1991305"/>
                <a:ext cx="136495" cy="136495"/>
              </a:xfrm>
              <a:prstGeom prst="line">
                <a:avLst/>
              </a:prstGeom>
              <a:ln w="12700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F621B04A-8536-43AE-9A84-234526D45ECE}"/>
                  </a:ext>
                </a:extLst>
              </p:cNvPr>
              <p:cNvCxnSpPr>
                <a:cxnSpLocks/>
                <a:stCxn id="269" idx="7"/>
                <a:endCxn id="272" idx="3"/>
              </p:cNvCxnSpPr>
              <p:nvPr/>
            </p:nvCxnSpPr>
            <p:spPr>
              <a:xfrm flipV="1">
                <a:off x="3200567" y="1991305"/>
                <a:ext cx="141395" cy="136495"/>
              </a:xfrm>
              <a:prstGeom prst="line">
                <a:avLst/>
              </a:prstGeom>
              <a:ln w="12700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B9F4FC9-1DF9-492E-98A8-BDEE8C532F85}"/>
                </a:ext>
              </a:extLst>
            </p:cNvPr>
            <p:cNvGrpSpPr/>
            <p:nvPr/>
          </p:nvGrpSpPr>
          <p:grpSpPr>
            <a:xfrm flipH="1">
              <a:off x="4790731" y="4757456"/>
              <a:ext cx="421180" cy="573360"/>
              <a:chOff x="6114879" y="4904463"/>
              <a:chExt cx="421180" cy="573360"/>
            </a:xfrm>
          </p:grpSpPr>
          <p:sp>
            <p:nvSpPr>
              <p:cNvPr id="245" name="Freeform 22">
                <a:extLst>
                  <a:ext uri="{FF2B5EF4-FFF2-40B4-BE49-F238E27FC236}">
                    <a16:creationId xmlns:a16="http://schemas.microsoft.com/office/drawing/2014/main" id="{56FC6D5A-993A-4E18-988C-141149907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157" y="4904463"/>
                <a:ext cx="0" cy="96464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6" name="Freeform 23">
                <a:extLst>
                  <a:ext uri="{FF2B5EF4-FFF2-40B4-BE49-F238E27FC236}">
                    <a16:creationId xmlns:a16="http://schemas.microsoft.com/office/drawing/2014/main" id="{A728B4BA-0AF3-48BA-A09D-44FFB92DD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5140" y="4904463"/>
                <a:ext cx="0" cy="96464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7" name="Freeform 24">
                <a:extLst>
                  <a:ext uri="{FF2B5EF4-FFF2-40B4-BE49-F238E27FC236}">
                    <a16:creationId xmlns:a16="http://schemas.microsoft.com/office/drawing/2014/main" id="{2B4E6D9F-5CE2-4951-9322-069C9FD66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4879" y="4904463"/>
                <a:ext cx="63856" cy="97823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8" name="Freeform 25">
                <a:extLst>
                  <a:ext uri="{FF2B5EF4-FFF2-40B4-BE49-F238E27FC236}">
                    <a16:creationId xmlns:a16="http://schemas.microsoft.com/office/drawing/2014/main" id="{A4F73A0B-CCC0-4401-9EAA-D6AE09EC4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5579" y="4904463"/>
                <a:ext cx="59780" cy="97823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6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6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26">
                <a:extLst>
                  <a:ext uri="{FF2B5EF4-FFF2-40B4-BE49-F238E27FC236}">
                    <a16:creationId xmlns:a16="http://schemas.microsoft.com/office/drawing/2014/main" id="{3152E7BF-1584-43D1-BCE8-0CA8B933FC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3561" y="4904463"/>
                <a:ext cx="62498" cy="97823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0" name="Freeform 28">
                <a:extLst>
                  <a:ext uri="{FF2B5EF4-FFF2-40B4-BE49-F238E27FC236}">
                    <a16:creationId xmlns:a16="http://schemas.microsoft.com/office/drawing/2014/main" id="{C000E524-8D09-4F1A-A12C-D67A3ACFF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157" y="5226462"/>
                <a:ext cx="0" cy="97823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1" name="Freeform 29">
                <a:extLst>
                  <a:ext uri="{FF2B5EF4-FFF2-40B4-BE49-F238E27FC236}">
                    <a16:creationId xmlns:a16="http://schemas.microsoft.com/office/drawing/2014/main" id="{F0D79AD5-66F8-45BE-A7A9-DBC238403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5140" y="5226462"/>
                <a:ext cx="0" cy="97823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2" name="Freeform 30">
                <a:extLst>
                  <a:ext uri="{FF2B5EF4-FFF2-40B4-BE49-F238E27FC236}">
                    <a16:creationId xmlns:a16="http://schemas.microsoft.com/office/drawing/2014/main" id="{F2285CF7-8AD8-4F38-B2C3-DCF44AE45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4879" y="5226462"/>
                <a:ext cx="63856" cy="97823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3" name="Freeform 31">
                <a:extLst>
                  <a:ext uri="{FF2B5EF4-FFF2-40B4-BE49-F238E27FC236}">
                    <a16:creationId xmlns:a16="http://schemas.microsoft.com/office/drawing/2014/main" id="{06EBD697-4EAA-46D2-9E18-A5DF86DCA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5579" y="5226462"/>
                <a:ext cx="59780" cy="97823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32">
                <a:extLst>
                  <a:ext uri="{FF2B5EF4-FFF2-40B4-BE49-F238E27FC236}">
                    <a16:creationId xmlns:a16="http://schemas.microsoft.com/office/drawing/2014/main" id="{337FF52A-FFD4-4300-B9A7-D6065DF85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3561" y="5226462"/>
                <a:ext cx="62498" cy="97823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5" name="Freeform 33">
                <a:extLst>
                  <a:ext uri="{FF2B5EF4-FFF2-40B4-BE49-F238E27FC236}">
                    <a16:creationId xmlns:a16="http://schemas.microsoft.com/office/drawing/2014/main" id="{51663CF1-7708-4571-A7AA-EC9E86F16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8735" y="5070218"/>
                <a:ext cx="0" cy="9238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6" name="Freeform 34">
                <a:extLst>
                  <a:ext uri="{FF2B5EF4-FFF2-40B4-BE49-F238E27FC236}">
                    <a16:creationId xmlns:a16="http://schemas.microsoft.com/office/drawing/2014/main" id="{D9839F9B-CD3B-4E97-81D8-CFDBA3842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359" y="5070218"/>
                <a:ext cx="0" cy="9238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7" name="Freeform 36">
                <a:extLst>
                  <a:ext uri="{FF2B5EF4-FFF2-40B4-BE49-F238E27FC236}">
                    <a16:creationId xmlns:a16="http://schemas.microsoft.com/office/drawing/2014/main" id="{602AD0A6-0100-4221-B98B-DF06B0207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157" y="5070218"/>
                <a:ext cx="61139" cy="96464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8" name="Freeform 37">
                <a:extLst>
                  <a:ext uri="{FF2B5EF4-FFF2-40B4-BE49-F238E27FC236}">
                    <a16:creationId xmlns:a16="http://schemas.microsoft.com/office/drawing/2014/main" id="{B2031F70-4377-44B3-94BB-F4767D7DF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5140" y="5070218"/>
                <a:ext cx="61139" cy="96464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6BBB7752-0972-4426-9633-3E521E7C7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059" y="5070218"/>
                <a:ext cx="0" cy="9238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0" name="Freeform 33">
                <a:extLst>
                  <a:ext uri="{FF2B5EF4-FFF2-40B4-BE49-F238E27FC236}">
                    <a16:creationId xmlns:a16="http://schemas.microsoft.com/office/drawing/2014/main" id="{C9079562-8C0B-478A-97FB-168FE6F6B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8735" y="5381359"/>
                <a:ext cx="0" cy="9238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1" name="Freeform 34">
                <a:extLst>
                  <a:ext uri="{FF2B5EF4-FFF2-40B4-BE49-F238E27FC236}">
                    <a16:creationId xmlns:a16="http://schemas.microsoft.com/office/drawing/2014/main" id="{AFAF9165-8130-4097-A301-805E4815D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359" y="5381359"/>
                <a:ext cx="0" cy="9238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2" name="Freeform 36">
                <a:extLst>
                  <a:ext uri="{FF2B5EF4-FFF2-40B4-BE49-F238E27FC236}">
                    <a16:creationId xmlns:a16="http://schemas.microsoft.com/office/drawing/2014/main" id="{0F8849FA-DB3F-4A1D-AF3D-21681EDB1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157" y="5381359"/>
                <a:ext cx="61139" cy="96464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3" name="Freeform 37">
                <a:extLst>
                  <a:ext uri="{FF2B5EF4-FFF2-40B4-BE49-F238E27FC236}">
                    <a16:creationId xmlns:a16="http://schemas.microsoft.com/office/drawing/2014/main" id="{8836D527-6AA2-4BA9-BAD7-E24202228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5140" y="5381359"/>
                <a:ext cx="61139" cy="96464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4" name="Freeform 38">
                <a:extLst>
                  <a:ext uri="{FF2B5EF4-FFF2-40B4-BE49-F238E27FC236}">
                    <a16:creationId xmlns:a16="http://schemas.microsoft.com/office/drawing/2014/main" id="{1D7A59D6-A731-47A4-AECA-0DD35EDBA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6059" y="5381359"/>
                <a:ext cx="0" cy="9238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9483DC84-42B7-41FB-B87B-7A26ED2AEE9D}"/>
                </a:ext>
              </a:extLst>
            </p:cNvPr>
            <p:cNvGrpSpPr/>
            <p:nvPr/>
          </p:nvGrpSpPr>
          <p:grpSpPr>
            <a:xfrm>
              <a:off x="4519600" y="5105285"/>
              <a:ext cx="588354" cy="432095"/>
              <a:chOff x="4519600" y="5105285"/>
              <a:chExt cx="588354" cy="432095"/>
            </a:xfrm>
          </p:grpSpPr>
          <p:sp useBgFill="1">
            <p:nvSpPr>
              <p:cNvPr id="232" name="Freeform 66">
                <a:extLst>
                  <a:ext uri="{FF2B5EF4-FFF2-40B4-BE49-F238E27FC236}">
                    <a16:creationId xmlns:a16="http://schemas.microsoft.com/office/drawing/2014/main" id="{CEBCE757-8EB1-4EFC-B6C7-DE4C357E2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9600" y="5105285"/>
                <a:ext cx="588354" cy="432095"/>
              </a:xfrm>
              <a:custGeom>
                <a:avLst/>
                <a:gdLst>
                  <a:gd name="T0" fmla="*/ 825 w 1650"/>
                  <a:gd name="T1" fmla="*/ 998 h 999"/>
                  <a:gd name="T2" fmla="*/ 0 w 1650"/>
                  <a:gd name="T3" fmla="*/ 998 h 999"/>
                  <a:gd name="T4" fmla="*/ 0 w 1650"/>
                  <a:gd name="T5" fmla="*/ 0 h 999"/>
                  <a:gd name="T6" fmla="*/ 1649 w 1650"/>
                  <a:gd name="T7" fmla="*/ 0 h 999"/>
                  <a:gd name="T8" fmla="*/ 1649 w 1650"/>
                  <a:gd name="T9" fmla="*/ 998 h 999"/>
                  <a:gd name="T10" fmla="*/ 825 w 1650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0" h="999">
                    <a:moveTo>
                      <a:pt x="825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649" y="0"/>
                    </a:lnTo>
                    <a:lnTo>
                      <a:pt x="1649" y="998"/>
                    </a:lnTo>
                    <a:lnTo>
                      <a:pt x="825" y="998"/>
                    </a:lnTo>
                  </a:path>
                </a:pathLst>
              </a:custGeom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45285E7D-C341-47F7-8D7E-6D30D690D7D0}"/>
                  </a:ext>
                </a:extLst>
              </p:cNvPr>
              <p:cNvGrpSpPr/>
              <p:nvPr/>
            </p:nvGrpSpPr>
            <p:grpSpPr>
              <a:xfrm>
                <a:off x="4883402" y="5290247"/>
                <a:ext cx="147374" cy="163703"/>
                <a:chOff x="1619756" y="3207967"/>
                <a:chExt cx="406559" cy="313488"/>
              </a:xfrm>
            </p:grpSpPr>
            <p:sp useBgFill="1">
              <p:nvSpPr>
                <p:cNvPr id="240" name="Line 68">
                  <a:extLst>
                    <a:ext uri="{FF2B5EF4-FFF2-40B4-BE49-F238E27FC236}">
                      <a16:creationId xmlns:a16="http://schemas.microsoft.com/office/drawing/2014/main" id="{B7EEDC5C-9CFB-4AE8-979B-A9E5B690EE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619756" y="3433284"/>
                  <a:ext cx="0" cy="88171"/>
                </a:xfrm>
                <a:prstGeom prst="line">
                  <a:avLst/>
                </a:prstGeom>
                <a:ln w="1270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41" name="Line 69">
                  <a:extLst>
                    <a:ext uri="{FF2B5EF4-FFF2-40B4-BE49-F238E27FC236}">
                      <a16:creationId xmlns:a16="http://schemas.microsoft.com/office/drawing/2014/main" id="{2901B23C-F88A-4187-BEDD-3C756DCC6E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21395" y="3335321"/>
                  <a:ext cx="0" cy="186134"/>
                </a:xfrm>
                <a:prstGeom prst="line">
                  <a:avLst/>
                </a:prstGeom>
                <a:ln w="1270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42" name="Line 70">
                  <a:extLst>
                    <a:ext uri="{FF2B5EF4-FFF2-40B4-BE49-F238E27FC236}">
                      <a16:creationId xmlns:a16="http://schemas.microsoft.com/office/drawing/2014/main" id="{45F554E1-0D30-4769-A3BD-9A945B3E78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823035" y="3384303"/>
                  <a:ext cx="0" cy="137152"/>
                </a:xfrm>
                <a:prstGeom prst="line">
                  <a:avLst/>
                </a:prstGeom>
                <a:ln w="1270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43" name="Line 71">
                  <a:extLst>
                    <a:ext uri="{FF2B5EF4-FFF2-40B4-BE49-F238E27FC236}">
                      <a16:creationId xmlns:a16="http://schemas.microsoft.com/office/drawing/2014/main" id="{30BFFAA6-4DEE-4AE2-9083-CF6F642D95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924674" y="3207967"/>
                  <a:ext cx="0" cy="313488"/>
                </a:xfrm>
                <a:prstGeom prst="line">
                  <a:avLst/>
                </a:prstGeom>
                <a:ln w="1270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44" name="Line 72">
                  <a:extLst>
                    <a:ext uri="{FF2B5EF4-FFF2-40B4-BE49-F238E27FC236}">
                      <a16:creationId xmlns:a16="http://schemas.microsoft.com/office/drawing/2014/main" id="{57B43827-29F5-4523-AD01-B036AAD082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026315" y="3310830"/>
                  <a:ext cx="0" cy="210625"/>
                </a:xfrm>
                <a:prstGeom prst="line">
                  <a:avLst/>
                </a:prstGeom>
                <a:ln w="1270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 useBgFill="1">
            <p:nvSpPr>
              <p:cNvPr id="234" name="Line 78">
                <a:extLst>
                  <a:ext uri="{FF2B5EF4-FFF2-40B4-BE49-F238E27FC236}">
                    <a16:creationId xmlns:a16="http://schemas.microsoft.com/office/drawing/2014/main" id="{C3DF8EC0-3215-496B-B599-E26F4AFC4B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03240" y="5225528"/>
                <a:ext cx="105244" cy="0"/>
              </a:xfrm>
              <a:prstGeom prst="line">
                <a:avLst/>
              </a:prstGeom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5" name="Line 79">
                <a:extLst>
                  <a:ext uri="{FF2B5EF4-FFF2-40B4-BE49-F238E27FC236}">
                    <a16:creationId xmlns:a16="http://schemas.microsoft.com/office/drawing/2014/main" id="{EF1AE252-7CD9-498B-A11A-6E9C7BB047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87710" y="5177941"/>
                <a:ext cx="43067" cy="0"/>
              </a:xfrm>
              <a:prstGeom prst="line">
                <a:avLst/>
              </a:prstGeom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6" name="Line 80">
                <a:extLst>
                  <a:ext uri="{FF2B5EF4-FFF2-40B4-BE49-F238E27FC236}">
                    <a16:creationId xmlns:a16="http://schemas.microsoft.com/office/drawing/2014/main" id="{8E632126-E358-4AAB-88C1-A0B0A159E1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03240" y="5177941"/>
                <a:ext cx="36503" cy="0"/>
              </a:xfrm>
              <a:prstGeom prst="line">
                <a:avLst/>
              </a:prstGeom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7" name="Freeform 81">
                <a:extLst>
                  <a:ext uri="{FF2B5EF4-FFF2-40B4-BE49-F238E27FC236}">
                    <a16:creationId xmlns:a16="http://schemas.microsoft.com/office/drawing/2014/main" id="{68915404-ACF1-4193-A115-5BCE354DA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5788" y="5170003"/>
                <a:ext cx="15876" cy="15876"/>
              </a:xfrm>
              <a:prstGeom prst="ellipse">
                <a:avLst/>
              </a:prstGeom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8" name="Freeform 82">
                <a:extLst>
                  <a:ext uri="{FF2B5EF4-FFF2-40B4-BE49-F238E27FC236}">
                    <a16:creationId xmlns:a16="http://schemas.microsoft.com/office/drawing/2014/main" id="{E29877BB-9189-4C7B-BDD5-6997B8625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3162" y="5217590"/>
                <a:ext cx="15876" cy="15876"/>
              </a:xfrm>
              <a:prstGeom prst="ellipse">
                <a:avLst/>
              </a:prstGeom>
              <a:ln w="127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39" name="Freeform 5">
                <a:extLst>
                  <a:ext uri="{FF2B5EF4-FFF2-40B4-BE49-F238E27FC236}">
                    <a16:creationId xmlns:a16="http://schemas.microsoft.com/office/drawing/2014/main" id="{DF6E2D86-3B16-43EF-AD38-C5C519BAEA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81006" y="5178415"/>
                <a:ext cx="252278" cy="281874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71" name="Text Placeholder 13">
            <a:extLst>
              <a:ext uri="{FF2B5EF4-FFF2-40B4-BE49-F238E27FC236}">
                <a16:creationId xmlns:a16="http://schemas.microsoft.com/office/drawing/2014/main" id="{FF02B6E7-9664-4180-91DC-FAB1BE732C8A}"/>
              </a:ext>
            </a:extLst>
          </p:cNvPr>
          <p:cNvSpPr txBox="1">
            <a:spLocks/>
          </p:cNvSpPr>
          <p:nvPr/>
        </p:nvSpPr>
        <p:spPr>
          <a:xfrm>
            <a:off x="4897135" y="1043080"/>
            <a:ext cx="2240280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600" kern="1200" spc="0" baseline="0" dirty="0">
                <a:solidFill>
                  <a:srgbClr val="0278D7"/>
                </a:solidFill>
                <a:latin typeface="Segoe UI Semilight" panose="020B0402040204020203" pitchFamily="34" charset="0"/>
                <a:ea typeface="Source Sans Pro"/>
                <a:cs typeface="Segoe UI Semilight" panose="020B0402040204020203" pitchFamily="34" charset="0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ym typeface="Source Sans Pro"/>
            </a:endParaRPr>
          </a:p>
        </p:txBody>
      </p:sp>
      <p:sp>
        <p:nvSpPr>
          <p:cNvPr id="172" name="Text Placeholder 14">
            <a:extLst>
              <a:ext uri="{FF2B5EF4-FFF2-40B4-BE49-F238E27FC236}">
                <a16:creationId xmlns:a16="http://schemas.microsoft.com/office/drawing/2014/main" id="{660FA8BA-8CB9-47E2-8FAA-B1814FA1A164}"/>
              </a:ext>
            </a:extLst>
          </p:cNvPr>
          <p:cNvSpPr txBox="1">
            <a:spLocks/>
          </p:cNvSpPr>
          <p:nvPr/>
        </p:nvSpPr>
        <p:spPr>
          <a:xfrm>
            <a:off x="7194537" y="1043080"/>
            <a:ext cx="2240280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ctr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600" kern="1200" spc="0" baseline="0" dirty="0">
                <a:solidFill>
                  <a:srgbClr val="0278D7"/>
                </a:solidFill>
                <a:latin typeface="Segoe UI Semilight" panose="020B0402040204020203" pitchFamily="34" charset="0"/>
                <a:ea typeface="Source Sans Pro"/>
                <a:cs typeface="Segoe UI Semilight" panose="020B0402040204020203" pitchFamily="34" charset="0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5112854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9" dur="indefinite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2" dur="indefinite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5" dur="indefinite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8" dur="indefinite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1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4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3" dur="indefinite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6" dur="indefinite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1" dur="indefinite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4" dur="indefinite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7" dur="indefinite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10" dur="indefinite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13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1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1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2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25" dur="indefinite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28" dur="indefinite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indefinite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6" dur="indefinite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indefinite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9" dur="indefinite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indefinite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72" dur="indefinite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indefinite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75" dur="indefinite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78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81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84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87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indefinit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0" dur="indefinit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indefinit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3" dur="indefinite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indefinite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8" dur="indefinite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indefinite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31" dur="indefinite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indefinite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34" dur="indefinite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indefinite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37" dur="indefinite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40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43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46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4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indefinit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2" dur="indefinit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indefinite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5" dur="indefinite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0" dur="indefinite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indefinite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3" dur="indefinite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indefinite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6" dur="indefinite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indefinite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9" dur="indefinite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indefinite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2" dur="indefinite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indefinite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5" dur="indefinite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indefinite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8" dur="indefinite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indefinite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1" dur="indefinite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indefinite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4" dur="indefinite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indefinite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7" dur="indefinite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indefinite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20" dur="indefinite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indefinite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23" dur="indefinite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indefinite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26" dur="indefinite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indefinite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29" dur="indefinite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indefinite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2" dur="indefinite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indefinite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5" dur="indefinite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8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1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4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7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0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3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6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9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1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4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indefinite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6" dur="indefinite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indefinite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9" dur="indefinite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indefinit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2" dur="indefinit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indefinit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5" dur="indefinit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8" dur="indefinite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indefinit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1" dur="indefinite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indefinit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4" dur="indefinite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indefinite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7" dur="indefinite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9" presetClass="emph" presetSubtype="0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9" dur="indefinite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0" dur="indefinite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9" presetClass="emph" presetSubtype="0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2" dur="indefinite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3" dur="indefinite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4" grpId="1" animBg="1"/>
      <p:bldP spid="124" grpId="2" animBg="1"/>
      <p:bldP spid="125" grpId="0" animBg="1"/>
      <p:bldP spid="125" grpId="1" animBg="1"/>
      <p:bldP spid="125" grpId="2" animBg="1"/>
      <p:bldP spid="163" grpId="0" animBg="1"/>
      <p:bldP spid="163" grpId="1" animBg="1"/>
      <p:bldP spid="163" grpId="2" animBg="1"/>
      <p:bldP spid="164" grpId="0" animBg="1"/>
      <p:bldP spid="164" grpId="1" animBg="1"/>
      <p:bldP spid="164" grpId="2" animBg="1"/>
      <p:bldP spid="165" grpId="0" animBg="1"/>
      <p:bldP spid="175" grpId="0" animBg="1"/>
      <p:bldP spid="175" grpId="1" animBg="1"/>
      <p:bldP spid="175" grpId="2" animBg="1"/>
      <p:bldP spid="176" grpId="0" animBg="1"/>
      <p:bldP spid="176" grpId="1" animBg="1"/>
      <p:bldP spid="176" grpId="2" animBg="1"/>
      <p:bldP spid="177" grpId="0" animBg="1"/>
      <p:bldP spid="177" grpId="1" animBg="1"/>
      <p:bldP spid="177" grpId="2" animBg="1"/>
      <p:bldP spid="178" grpId="0" animBg="1"/>
      <p:bldP spid="178" grpId="1" animBg="1"/>
      <p:bldP spid="178" grpId="2" animBg="1"/>
      <p:bldP spid="179" grpId="0" animBg="1"/>
      <p:bldP spid="180" grpId="0" animBg="1"/>
      <p:bldP spid="180" grpId="1" animBg="1"/>
      <p:bldP spid="180" grpId="2" animBg="1"/>
      <p:bldP spid="181" grpId="0" animBg="1"/>
      <p:bldP spid="181" grpId="1" animBg="1"/>
      <p:bldP spid="181" grpId="2" animBg="1"/>
      <p:bldP spid="182" grpId="0" animBg="1"/>
      <p:bldP spid="182" grpId="1" animBg="1"/>
      <p:bldP spid="182" grpId="2" animBg="1"/>
      <p:bldP spid="183" grpId="0" animBg="1"/>
      <p:bldP spid="183" grpId="1" animBg="1"/>
      <p:bldP spid="183" grpId="2" animBg="1"/>
      <p:bldP spid="184" grpId="0" animBg="1"/>
      <p:bldP spid="10" grpId="0" build="p"/>
      <p:bldP spid="10" grpId="1" build="p"/>
      <p:bldP spid="10" grpId="2" build="p"/>
      <p:bldP spid="11" grpId="0" build="p"/>
      <p:bldP spid="11" grpId="1" build="p"/>
      <p:bldP spid="11" grpId="2" build="p"/>
      <p:bldP spid="12" grpId="0" build="p"/>
      <p:bldP spid="12" grpId="1" build="p"/>
      <p:bldP spid="12" grpId="2" build="p"/>
      <p:bldP spid="13" grpId="0" build="p"/>
      <p:bldP spid="13" grpId="1" build="p"/>
      <p:bldP spid="13" grpId="2" build="p"/>
      <p:bldP spid="14" grpId="0" build="p"/>
      <p:bldP spid="4" grpId="0" build="p"/>
      <p:bldP spid="4" grpId="1" build="p"/>
      <p:bldP spid="4" grpId="2" build="p"/>
      <p:bldP spid="5" grpId="0" build="p"/>
      <p:bldP spid="5" grpId="1" build="p"/>
      <p:bldP spid="5" grpId="2" build="p"/>
      <p:bldP spid="6" grpId="0" build="p"/>
      <p:bldP spid="6" grpId="1" build="p"/>
      <p:bldP spid="6" grpId="2" build="p"/>
      <p:bldP spid="7" grpId="0" build="p"/>
      <p:bldP spid="7" grpId="1" build="p"/>
      <p:bldP spid="7" grpId="2" build="p"/>
      <p:bldP spid="8" grpId="0" build="p"/>
      <p:bldP spid="9" grpId="0"/>
      <p:bldP spid="9" grpId="1"/>
      <p:bldP spid="9" grpId="2"/>
      <p:bldP spid="15" grpId="0"/>
      <p:bldP spid="15" grpId="1"/>
      <p:bldP spid="15" grpId="2"/>
      <p:bldP spid="16" grpId="0"/>
      <p:bldP spid="16" grpId="1"/>
      <p:bldP spid="16" grpId="2"/>
      <p:bldP spid="17" grpId="0"/>
      <p:bldP spid="18" grpId="0"/>
      <p:bldP spid="18" grpId="1"/>
      <p:bldP spid="18" grpId="2"/>
      <p:bldP spid="19" grpId="0"/>
      <p:bldP spid="19" grpId="1"/>
      <p:bldP spid="19" grpId="2"/>
      <p:bldP spid="20" grpId="0"/>
      <p:bldP spid="20" grpId="1"/>
      <p:bldP spid="20" grpId="2"/>
      <p:bldP spid="21" grpId="0"/>
      <p:bldP spid="21" grpId="1"/>
      <p:bldP spid="21" grpId="2"/>
      <p:bldP spid="22" grpId="0"/>
      <p:bldP spid="23" grpId="0"/>
      <p:bldP spid="23" grpId="1"/>
      <p:bldP spid="23" grpId="2"/>
      <p:bldP spid="24" grpId="0" build="p"/>
      <p:bldP spid="24" grpId="1" build="p"/>
      <p:bldP spid="24" grpId="2" build="p"/>
      <p:bldP spid="25" grpId="0" build="p"/>
      <p:bldP spid="25" grpId="1" build="p"/>
      <p:bldP spid="25" grpId="2" build="p"/>
      <p:bldP spid="26" grpId="0" build="p"/>
      <p:bldP spid="26" grpId="1" build="p"/>
      <p:bldP spid="26" grpId="2" build="p"/>
      <p:bldP spid="27" grpId="0" build="p"/>
      <p:bldP spid="27" grpId="1" build="p"/>
      <p:bldP spid="27" grpId="2" build="p"/>
      <p:bldP spid="28" grpId="0" build="p"/>
      <p:bldP spid="171" grpId="0"/>
      <p:bldP spid="171" grpId="1"/>
      <p:bldP spid="1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588771"/>
            <a:ext cx="11653523" cy="1680460"/>
          </a:xfrm>
        </p:spPr>
        <p:txBody>
          <a:bodyPr/>
          <a:lstStyle/>
          <a:p>
            <a:r>
              <a:rPr lang="en-US" dirty="0"/>
              <a:t>Azure Databricks </a:t>
            </a:r>
            <a:br>
              <a:rPr lang="en-US" dirty="0"/>
            </a:br>
            <a:r>
              <a:rPr lang="en-US" dirty="0"/>
              <a:t>Powered by Apache Spark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483307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814446"/>
            <a:ext cx="11653523" cy="241604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Open-source data processing engine built around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speed, ease of use, and sophisticated analytics</a:t>
            </a: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In memory engine that is up to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100 times faster than Hadoop</a:t>
            </a: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Largest open-source data project </a:t>
            </a:r>
            <a:r>
              <a:rPr lang="en-US" dirty="0"/>
              <a:t>with 1000+ contributors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Highly extensible </a:t>
            </a:r>
            <a:r>
              <a:rPr lang="en-US" dirty="0"/>
              <a:t>with support for Scala, Java and Python alongside Spark SQL, GraphX, Streaming and Machine Learning Library (Mllib)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8A2243-DD3F-4662-85FD-5046957E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Spark?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245" y="233342"/>
            <a:ext cx="1486929" cy="75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6159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896680F-AC63-4784-BFF8-0EC39C11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Databricks?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83A171-5DF8-45FA-9CB5-E337D35753B3}"/>
              </a:ext>
            </a:extLst>
          </p:cNvPr>
          <p:cNvSpPr/>
          <p:nvPr/>
        </p:nvSpPr>
        <p:spPr>
          <a:xfrm>
            <a:off x="1079863" y="1236091"/>
            <a:ext cx="10032274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 fast, easy and collaborative Apache® Spark™ based analytics platform optimized for Azure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30C4D4-8026-4A51-85FA-B8D97A3F8243}"/>
              </a:ext>
            </a:extLst>
          </p:cNvPr>
          <p:cNvSpPr/>
          <p:nvPr/>
        </p:nvSpPr>
        <p:spPr bwMode="auto">
          <a:xfrm>
            <a:off x="2490651" y="2610217"/>
            <a:ext cx="3070090" cy="627864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Best</a:t>
            </a: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 of Databricks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BB06E3-5823-4AEF-840B-58A2DCC295FE}"/>
              </a:ext>
            </a:extLst>
          </p:cNvPr>
          <p:cNvSpPr/>
          <p:nvPr/>
        </p:nvSpPr>
        <p:spPr bwMode="auto">
          <a:xfrm>
            <a:off x="6631259" y="2641905"/>
            <a:ext cx="3070090" cy="627864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Best of Microsoft</a:t>
            </a: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E91BE767-79CE-4F6A-BE3B-75F5245B0E72}"/>
              </a:ext>
            </a:extLst>
          </p:cNvPr>
          <p:cNvSpPr/>
          <p:nvPr/>
        </p:nvSpPr>
        <p:spPr bwMode="auto">
          <a:xfrm>
            <a:off x="5907776" y="2418328"/>
            <a:ext cx="400590" cy="383778"/>
          </a:xfrm>
          <a:prstGeom prst="mathPlus">
            <a:avLst>
              <a:gd name="adj1" fmla="val 4595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759" y="2329215"/>
            <a:ext cx="1191090" cy="438134"/>
          </a:xfrm>
          <a:prstGeom prst="rect">
            <a:avLst/>
          </a:prstGeom>
        </p:spPr>
      </p:pic>
      <p:pic>
        <p:nvPicPr>
          <p:cNvPr id="14" name="Picture 2" descr="Image result for databricks logo">
            <a:extLst>
              <a:ext uri="{FF2B5EF4-FFF2-40B4-BE49-F238E27FC236}">
                <a16:creationId xmlns:a16="http://schemas.microsoft.com/office/drawing/2014/main" id="{4F242AB5-5E3A-45AC-A792-DB0CB845A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296" y="2425914"/>
            <a:ext cx="1066800" cy="1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90BD1FFC-3EC0-4F73-9A24-5AE57DD0CC7B}"/>
              </a:ext>
            </a:extLst>
          </p:cNvPr>
          <p:cNvGrpSpPr/>
          <p:nvPr/>
        </p:nvGrpSpPr>
        <p:grpSpPr>
          <a:xfrm>
            <a:off x="2490651" y="2955837"/>
            <a:ext cx="7096969" cy="746373"/>
            <a:chOff x="3487386" y="2755027"/>
            <a:chExt cx="5217226" cy="438116"/>
          </a:xfrm>
        </p:grpSpPr>
        <p:sp>
          <p:nvSpPr>
            <p:cNvPr id="4" name="Freeform 3"/>
            <p:cNvSpPr/>
            <p:nvPr/>
          </p:nvSpPr>
          <p:spPr>
            <a:xfrm rot="10800000">
              <a:off x="3487386" y="2755027"/>
              <a:ext cx="5217226" cy="159197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 w="12700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5740C7-A75C-4E6C-AE70-984D5766D9C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914224"/>
              <a:ext cx="0" cy="278919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03A1FFB-BCFD-4C92-A7E8-B0BECAA7BFB3}"/>
              </a:ext>
            </a:extLst>
          </p:cNvPr>
          <p:cNvGrpSpPr/>
          <p:nvPr/>
        </p:nvGrpSpPr>
        <p:grpSpPr>
          <a:xfrm>
            <a:off x="1436605" y="4596605"/>
            <a:ext cx="198046" cy="294762"/>
            <a:chOff x="6068771" y="1750336"/>
            <a:chExt cx="1818300" cy="2706296"/>
          </a:xfrm>
          <a:solidFill>
            <a:schemeClr val="bg1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4B5C5B02-E99F-406E-90F6-E84B87CE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771" y="1750336"/>
              <a:ext cx="1818300" cy="2706296"/>
            </a:xfrm>
            <a:custGeom>
              <a:avLst/>
              <a:gdLst>
                <a:gd name="T0" fmla="*/ 120 w 127"/>
                <a:gd name="T1" fmla="*/ 33 h 190"/>
                <a:gd name="T2" fmla="*/ 75 w 127"/>
                <a:gd name="T3" fmla="*/ 0 h 190"/>
                <a:gd name="T4" fmla="*/ 64 w 127"/>
                <a:gd name="T5" fmla="*/ 0 h 190"/>
                <a:gd name="T6" fmla="*/ 64 w 127"/>
                <a:gd name="T7" fmla="*/ 0 h 190"/>
                <a:gd name="T8" fmla="*/ 57 w 127"/>
                <a:gd name="T9" fmla="*/ 0 h 190"/>
                <a:gd name="T10" fmla="*/ 53 w 127"/>
                <a:gd name="T11" fmla="*/ 0 h 190"/>
                <a:gd name="T12" fmla="*/ 8 w 127"/>
                <a:gd name="T13" fmla="*/ 33 h 190"/>
                <a:gd name="T14" fmla="*/ 3 w 127"/>
                <a:gd name="T15" fmla="*/ 132 h 190"/>
                <a:gd name="T16" fmla="*/ 64 w 127"/>
                <a:gd name="T17" fmla="*/ 190 h 190"/>
                <a:gd name="T18" fmla="*/ 64 w 127"/>
                <a:gd name="T19" fmla="*/ 190 h 190"/>
                <a:gd name="T20" fmla="*/ 64 w 127"/>
                <a:gd name="T21" fmla="*/ 190 h 190"/>
                <a:gd name="T22" fmla="*/ 125 w 127"/>
                <a:gd name="T23" fmla="*/ 132 h 190"/>
                <a:gd name="T24" fmla="*/ 120 w 127"/>
                <a:gd name="T25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90">
                  <a:moveTo>
                    <a:pt x="120" y="33"/>
                  </a:moveTo>
                  <a:cubicBezTo>
                    <a:pt x="114" y="9"/>
                    <a:pt x="101" y="0"/>
                    <a:pt x="7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7" y="0"/>
                    <a:pt x="14" y="9"/>
                    <a:pt x="8" y="33"/>
                  </a:cubicBezTo>
                  <a:cubicBezTo>
                    <a:pt x="3" y="52"/>
                    <a:pt x="0" y="86"/>
                    <a:pt x="3" y="132"/>
                  </a:cubicBezTo>
                  <a:cubicBezTo>
                    <a:pt x="5" y="174"/>
                    <a:pt x="33" y="190"/>
                    <a:pt x="64" y="190"/>
                  </a:cubicBezTo>
                  <a:cubicBezTo>
                    <a:pt x="64" y="190"/>
                    <a:pt x="64" y="190"/>
                    <a:pt x="64" y="190"/>
                  </a:cubicBezTo>
                  <a:cubicBezTo>
                    <a:pt x="64" y="190"/>
                    <a:pt x="64" y="190"/>
                    <a:pt x="64" y="190"/>
                  </a:cubicBezTo>
                  <a:cubicBezTo>
                    <a:pt x="94" y="190"/>
                    <a:pt x="123" y="174"/>
                    <a:pt x="125" y="132"/>
                  </a:cubicBezTo>
                  <a:cubicBezTo>
                    <a:pt x="127" y="86"/>
                    <a:pt x="124" y="52"/>
                    <a:pt x="120" y="33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E83543-7C84-4A45-A350-FE7E03DE21AE}"/>
                </a:ext>
              </a:extLst>
            </p:cNvPr>
            <p:cNvCxnSpPr>
              <a:cxnSpLocks/>
            </p:cNvCxnSpPr>
            <p:nvPr/>
          </p:nvCxnSpPr>
          <p:spPr>
            <a:xfrm>
              <a:off x="6977921" y="1750336"/>
              <a:ext cx="0" cy="1454634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2F27267F-EDC0-43D6-811F-A008C712B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892" y="2105537"/>
              <a:ext cx="186059" cy="668117"/>
            </a:xfrm>
            <a:custGeom>
              <a:avLst/>
              <a:gdLst>
                <a:gd name="T0" fmla="*/ 13 w 13"/>
                <a:gd name="T1" fmla="*/ 40 h 47"/>
                <a:gd name="T2" fmla="*/ 7 w 13"/>
                <a:gd name="T3" fmla="*/ 47 h 47"/>
                <a:gd name="T4" fmla="*/ 7 w 13"/>
                <a:gd name="T5" fmla="*/ 47 h 47"/>
                <a:gd name="T6" fmla="*/ 0 w 13"/>
                <a:gd name="T7" fmla="*/ 40 h 47"/>
                <a:gd name="T8" fmla="*/ 0 w 13"/>
                <a:gd name="T9" fmla="*/ 7 h 47"/>
                <a:gd name="T10" fmla="*/ 7 w 13"/>
                <a:gd name="T11" fmla="*/ 0 h 47"/>
                <a:gd name="T12" fmla="*/ 7 w 13"/>
                <a:gd name="T13" fmla="*/ 0 h 47"/>
                <a:gd name="T14" fmla="*/ 13 w 13"/>
                <a:gd name="T15" fmla="*/ 7 h 47"/>
                <a:gd name="T16" fmla="*/ 13 w 13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7">
                  <a:moveTo>
                    <a:pt x="13" y="40"/>
                  </a:moveTo>
                  <a:cubicBezTo>
                    <a:pt x="13" y="44"/>
                    <a:pt x="10" y="47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3" y="47"/>
                    <a:pt x="0" y="44"/>
                    <a:pt x="0" y="4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3" y="3"/>
                    <a:pt x="13" y="7"/>
                  </a:cubicBezTo>
                  <a:lnTo>
                    <a:pt x="13" y="4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268176A-969E-4C64-8146-2B5181CCD420}"/>
              </a:ext>
            </a:extLst>
          </p:cNvPr>
          <p:cNvSpPr/>
          <p:nvPr/>
        </p:nvSpPr>
        <p:spPr>
          <a:xfrm>
            <a:off x="1801142" y="4054876"/>
            <a:ext cx="9307072" cy="240065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Designed in collaboration with the founders of Apache Spark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One-click set up; streamlined workflows + Azure Native Service </a:t>
            </a:r>
            <a:r>
              <a:rPr lang="en-US" sz="1200" spc="100" dirty="0">
                <a:solidFill>
                  <a:srgbClr val="505050"/>
                </a:solidFill>
                <a:latin typeface="Segoe UI Semibold" panose="020B0702040204020203" pitchFamily="34" charset="0"/>
                <a:cs typeface="Segoe UI" charset="0"/>
              </a:rPr>
              <a:t>Integration (VNet Integration + Storage)</a:t>
            </a:r>
            <a:endParaRPr kumimoji="0" lang="en-US" sz="1200" b="0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Interactive workspace that enables collaboration between data scientists, data engineers, and business analysts.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Native integration with Azure services (Power BI, SQL DW, Cosmos DB, Blob Storage)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Enterprise-grade Azure security (Active Directory integration, compliance, enterprise-grade SLAs)</a:t>
            </a:r>
          </a:p>
        </p:txBody>
      </p:sp>
      <p:grpSp>
        <p:nvGrpSpPr>
          <p:cNvPr id="37" name="Group 4">
            <a:extLst>
              <a:ext uri="{FF2B5EF4-FFF2-40B4-BE49-F238E27FC236}">
                <a16:creationId xmlns:a16="http://schemas.microsoft.com/office/drawing/2014/main" id="{E279EF13-B380-43AC-9BCD-E446BBF01F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84734" y="5103626"/>
            <a:ext cx="331118" cy="310818"/>
            <a:chOff x="2065" y="3150"/>
            <a:chExt cx="734" cy="689"/>
          </a:xfrm>
          <a:noFill/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266EF2AD-3FD7-4F54-B6BF-7882492E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3185"/>
              <a:ext cx="187" cy="41"/>
            </a:xfrm>
            <a:custGeom>
              <a:avLst/>
              <a:gdLst>
                <a:gd name="T0" fmla="*/ 0 w 32"/>
                <a:gd name="T1" fmla="*/ 1 h 7"/>
                <a:gd name="T2" fmla="*/ 8 w 32"/>
                <a:gd name="T3" fmla="*/ 0 h 7"/>
                <a:gd name="T4" fmla="*/ 32 w 3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7">
                  <a:moveTo>
                    <a:pt x="0" y="1"/>
                  </a:moveTo>
                  <a:cubicBezTo>
                    <a:pt x="2" y="1"/>
                    <a:pt x="5" y="0"/>
                    <a:pt x="8" y="0"/>
                  </a:cubicBezTo>
                  <a:cubicBezTo>
                    <a:pt x="17" y="0"/>
                    <a:pt x="25" y="3"/>
                    <a:pt x="32" y="7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70081FB-C55B-44A7-B03F-ABD8887E3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" y="3238"/>
              <a:ext cx="123" cy="175"/>
            </a:xfrm>
            <a:custGeom>
              <a:avLst/>
              <a:gdLst>
                <a:gd name="T0" fmla="*/ 0 w 21"/>
                <a:gd name="T1" fmla="*/ 30 h 30"/>
                <a:gd name="T2" fmla="*/ 21 w 21"/>
                <a:gd name="T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" h="30">
                  <a:moveTo>
                    <a:pt x="0" y="30"/>
                  </a:moveTo>
                  <a:cubicBezTo>
                    <a:pt x="3" y="17"/>
                    <a:pt x="11" y="7"/>
                    <a:pt x="21" y="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2CAA7E8-CA4B-44B6-B84F-75B891221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" y="3530"/>
              <a:ext cx="105" cy="163"/>
            </a:xfrm>
            <a:custGeom>
              <a:avLst/>
              <a:gdLst>
                <a:gd name="T0" fmla="*/ 18 w 18"/>
                <a:gd name="T1" fmla="*/ 28 h 28"/>
                <a:gd name="T2" fmla="*/ 0 w 18"/>
                <a:gd name="T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28">
                  <a:moveTo>
                    <a:pt x="18" y="28"/>
                  </a:moveTo>
                  <a:cubicBezTo>
                    <a:pt x="9" y="21"/>
                    <a:pt x="3" y="11"/>
                    <a:pt x="0" y="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" name="Oval 8">
              <a:extLst>
                <a:ext uri="{FF2B5EF4-FFF2-40B4-BE49-F238E27FC236}">
                  <a16:creationId xmlns:a16="http://schemas.microsoft.com/office/drawing/2014/main" id="{691A1EE5-0DDE-4B72-9FAE-45FF5C655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" y="3249"/>
              <a:ext cx="192" cy="187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" name="Oval 9">
              <a:extLst>
                <a:ext uri="{FF2B5EF4-FFF2-40B4-BE49-F238E27FC236}">
                  <a16:creationId xmlns:a16="http://schemas.microsoft.com/office/drawing/2014/main" id="{D9DC223E-5A98-4479-AA47-9CADA8568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3" y="3436"/>
              <a:ext cx="233" cy="234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" name="Oval 10">
              <a:extLst>
                <a:ext uri="{FF2B5EF4-FFF2-40B4-BE49-F238E27FC236}">
                  <a16:creationId xmlns:a16="http://schemas.microsoft.com/office/drawing/2014/main" id="{7BCE9545-689C-4F5D-9410-8AE7F8301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0" y="3150"/>
              <a:ext cx="116" cy="117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" name="Oval 11">
              <a:extLst>
                <a:ext uri="{FF2B5EF4-FFF2-40B4-BE49-F238E27FC236}">
                  <a16:creationId xmlns:a16="http://schemas.microsoft.com/office/drawing/2014/main" id="{98FDA9A5-6F0B-4919-BE39-ABEC0FEC9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" y="3413"/>
              <a:ext cx="111" cy="117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75B853E7-0E81-45A5-8DC8-F6D390171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3670"/>
              <a:ext cx="332" cy="169"/>
            </a:xfrm>
            <a:custGeom>
              <a:avLst/>
              <a:gdLst>
                <a:gd name="T0" fmla="*/ 57 w 57"/>
                <a:gd name="T1" fmla="*/ 29 h 29"/>
                <a:gd name="T2" fmla="*/ 28 w 57"/>
                <a:gd name="T3" fmla="*/ 0 h 29"/>
                <a:gd name="T4" fmla="*/ 0 w 57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29">
                  <a:moveTo>
                    <a:pt x="57" y="29"/>
                  </a:moveTo>
                  <a:cubicBezTo>
                    <a:pt x="57" y="13"/>
                    <a:pt x="44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63DBD92A-4B67-4FA1-90BE-773F013C6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6" y="3436"/>
              <a:ext cx="233" cy="117"/>
            </a:xfrm>
            <a:custGeom>
              <a:avLst/>
              <a:gdLst>
                <a:gd name="T0" fmla="*/ 40 w 40"/>
                <a:gd name="T1" fmla="*/ 20 h 20"/>
                <a:gd name="T2" fmla="*/ 20 w 40"/>
                <a:gd name="T3" fmla="*/ 0 h 20"/>
                <a:gd name="T4" fmla="*/ 0 w 40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0">
                  <a:moveTo>
                    <a:pt x="40" y="20"/>
                  </a:move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7" name="key">
            <a:extLst>
              <a:ext uri="{FF2B5EF4-FFF2-40B4-BE49-F238E27FC236}">
                <a16:creationId xmlns:a16="http://schemas.microsoft.com/office/drawing/2014/main" id="{2172B368-D2F2-4246-8D44-E66F0A8FD03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38661" y="6164334"/>
            <a:ext cx="295406" cy="293890"/>
          </a:xfrm>
          <a:custGeom>
            <a:avLst/>
            <a:gdLst>
              <a:gd name="T0" fmla="*/ 175 w 330"/>
              <a:gd name="T1" fmla="*/ 198 h 328"/>
              <a:gd name="T2" fmla="*/ 109 w 330"/>
              <a:gd name="T3" fmla="*/ 220 h 328"/>
              <a:gd name="T4" fmla="*/ 0 w 330"/>
              <a:gd name="T5" fmla="*/ 110 h 328"/>
              <a:gd name="T6" fmla="*/ 109 w 330"/>
              <a:gd name="T7" fmla="*/ 0 h 328"/>
              <a:gd name="T8" fmla="*/ 219 w 330"/>
              <a:gd name="T9" fmla="*/ 110 h 328"/>
              <a:gd name="T10" fmla="*/ 214 w 330"/>
              <a:gd name="T11" fmla="*/ 143 h 328"/>
              <a:gd name="T12" fmla="*/ 330 w 330"/>
              <a:gd name="T13" fmla="*/ 258 h 328"/>
              <a:gd name="T14" fmla="*/ 330 w 330"/>
              <a:gd name="T15" fmla="*/ 328 h 328"/>
              <a:gd name="T16" fmla="*/ 264 w 330"/>
              <a:gd name="T17" fmla="*/ 328 h 328"/>
              <a:gd name="T18" fmla="*/ 264 w 330"/>
              <a:gd name="T19" fmla="*/ 283 h 328"/>
              <a:gd name="T20" fmla="*/ 221 w 330"/>
              <a:gd name="T21" fmla="*/ 283 h 328"/>
              <a:gd name="T22" fmla="*/ 221 w 330"/>
              <a:gd name="T23" fmla="*/ 239 h 328"/>
              <a:gd name="T24" fmla="*/ 175 w 330"/>
              <a:gd name="T25" fmla="*/ 239 h 328"/>
              <a:gd name="T26" fmla="*/ 175 w 330"/>
              <a:gd name="T27" fmla="*/ 198 h 328"/>
              <a:gd name="T28" fmla="*/ 76 w 330"/>
              <a:gd name="T29" fmla="*/ 91 h 328"/>
              <a:gd name="T30" fmla="*/ 91 w 330"/>
              <a:gd name="T31" fmla="*/ 76 h 328"/>
              <a:gd name="T32" fmla="*/ 76 w 330"/>
              <a:gd name="T33" fmla="*/ 60 h 328"/>
              <a:gd name="T34" fmla="*/ 60 w 330"/>
              <a:gd name="T35" fmla="*/ 76 h 328"/>
              <a:gd name="T36" fmla="*/ 76 w 330"/>
              <a:gd name="T37" fmla="*/ 91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328">
                <a:moveTo>
                  <a:pt x="175" y="198"/>
                </a:moveTo>
                <a:cubicBezTo>
                  <a:pt x="157" y="212"/>
                  <a:pt x="134" y="220"/>
                  <a:pt x="109" y="220"/>
                </a:cubicBezTo>
                <a:cubicBezTo>
                  <a:pt x="49" y="220"/>
                  <a:pt x="0" y="171"/>
                  <a:pt x="0" y="110"/>
                </a:cubicBezTo>
                <a:cubicBezTo>
                  <a:pt x="0" y="49"/>
                  <a:pt x="49" y="0"/>
                  <a:pt x="109" y="0"/>
                </a:cubicBezTo>
                <a:cubicBezTo>
                  <a:pt x="170" y="0"/>
                  <a:pt x="219" y="49"/>
                  <a:pt x="219" y="110"/>
                </a:cubicBezTo>
                <a:cubicBezTo>
                  <a:pt x="219" y="122"/>
                  <a:pt x="217" y="133"/>
                  <a:pt x="214" y="143"/>
                </a:cubicBezTo>
                <a:cubicBezTo>
                  <a:pt x="330" y="258"/>
                  <a:pt x="330" y="258"/>
                  <a:pt x="330" y="258"/>
                </a:cubicBezTo>
                <a:cubicBezTo>
                  <a:pt x="330" y="328"/>
                  <a:pt x="330" y="328"/>
                  <a:pt x="330" y="328"/>
                </a:cubicBezTo>
                <a:cubicBezTo>
                  <a:pt x="264" y="328"/>
                  <a:pt x="264" y="328"/>
                  <a:pt x="264" y="328"/>
                </a:cubicBezTo>
                <a:cubicBezTo>
                  <a:pt x="264" y="283"/>
                  <a:pt x="264" y="283"/>
                  <a:pt x="264" y="283"/>
                </a:cubicBezTo>
                <a:cubicBezTo>
                  <a:pt x="221" y="283"/>
                  <a:pt x="221" y="283"/>
                  <a:pt x="221" y="283"/>
                </a:cubicBezTo>
                <a:cubicBezTo>
                  <a:pt x="221" y="239"/>
                  <a:pt x="221" y="239"/>
                  <a:pt x="221" y="239"/>
                </a:cubicBezTo>
                <a:cubicBezTo>
                  <a:pt x="175" y="239"/>
                  <a:pt x="175" y="239"/>
                  <a:pt x="175" y="239"/>
                </a:cubicBezTo>
                <a:lnTo>
                  <a:pt x="175" y="198"/>
                </a:lnTo>
                <a:close/>
                <a:moveTo>
                  <a:pt x="76" y="91"/>
                </a:moveTo>
                <a:cubicBezTo>
                  <a:pt x="84" y="91"/>
                  <a:pt x="91" y="84"/>
                  <a:pt x="91" y="76"/>
                </a:cubicBezTo>
                <a:cubicBezTo>
                  <a:pt x="91" y="67"/>
                  <a:pt x="84" y="60"/>
                  <a:pt x="76" y="60"/>
                </a:cubicBezTo>
                <a:cubicBezTo>
                  <a:pt x="67" y="60"/>
                  <a:pt x="60" y="67"/>
                  <a:pt x="60" y="76"/>
                </a:cubicBezTo>
                <a:cubicBezTo>
                  <a:pt x="60" y="84"/>
                  <a:pt x="67" y="91"/>
                  <a:pt x="76" y="91"/>
                </a:cubicBezTo>
                <a:close/>
              </a:path>
            </a:pathLst>
          </a:custGeom>
          <a:noFill/>
          <a:ln w="12700" cap="rnd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627E586-2807-4C1B-9EEF-A1ECC632F7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4112110"/>
            <a:ext cx="435092" cy="227576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F8A2F201-7A5C-4157-9C92-5E2C7FA1AB2A}"/>
              </a:ext>
            </a:extLst>
          </p:cNvPr>
          <p:cNvGrpSpPr/>
          <p:nvPr/>
        </p:nvGrpSpPr>
        <p:grpSpPr>
          <a:xfrm rot="20700000">
            <a:off x="1383591" y="5676218"/>
            <a:ext cx="333405" cy="265916"/>
            <a:chOff x="-156824" y="2791591"/>
            <a:chExt cx="620907" cy="495220"/>
          </a:xfrm>
        </p:grpSpPr>
        <p:sp>
          <p:nvSpPr>
            <p:cNvPr id="57" name="gear_3">
              <a:extLst>
                <a:ext uri="{FF2B5EF4-FFF2-40B4-BE49-F238E27FC236}">
                  <a16:creationId xmlns:a16="http://schemas.microsoft.com/office/drawing/2014/main" id="{6556AC3B-A319-4D6A-960E-78D4D93569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-156824" y="2970506"/>
              <a:ext cx="313648" cy="316305"/>
            </a:xfrm>
            <a:custGeom>
              <a:avLst/>
              <a:gdLst>
                <a:gd name="T0" fmla="*/ 81 w 327"/>
                <a:gd name="T1" fmla="*/ 162 h 327"/>
                <a:gd name="T2" fmla="*/ 162 w 327"/>
                <a:gd name="T3" fmla="*/ 80 h 327"/>
                <a:gd name="T4" fmla="*/ 244 w 327"/>
                <a:gd name="T5" fmla="*/ 162 h 327"/>
                <a:gd name="T6" fmla="*/ 162 w 327"/>
                <a:gd name="T7" fmla="*/ 243 h 327"/>
                <a:gd name="T8" fmla="*/ 81 w 327"/>
                <a:gd name="T9" fmla="*/ 162 h 327"/>
                <a:gd name="T10" fmla="*/ 298 w 327"/>
                <a:gd name="T11" fmla="*/ 162 h 327"/>
                <a:gd name="T12" fmla="*/ 295 w 327"/>
                <a:gd name="T13" fmla="*/ 135 h 327"/>
                <a:gd name="T14" fmla="*/ 327 w 327"/>
                <a:gd name="T15" fmla="*/ 117 h 327"/>
                <a:gd name="T16" fmla="*/ 286 w 327"/>
                <a:gd name="T17" fmla="*/ 46 h 327"/>
                <a:gd name="T18" fmla="*/ 256 w 327"/>
                <a:gd name="T19" fmla="*/ 64 h 327"/>
                <a:gd name="T20" fmla="*/ 205 w 327"/>
                <a:gd name="T21" fmla="*/ 33 h 327"/>
                <a:gd name="T22" fmla="*/ 205 w 327"/>
                <a:gd name="T23" fmla="*/ 0 h 327"/>
                <a:gd name="T24" fmla="*/ 124 w 327"/>
                <a:gd name="T25" fmla="*/ 0 h 327"/>
                <a:gd name="T26" fmla="*/ 124 w 327"/>
                <a:gd name="T27" fmla="*/ 31 h 327"/>
                <a:gd name="T28" fmla="*/ 68 w 327"/>
                <a:gd name="T29" fmla="*/ 64 h 327"/>
                <a:gd name="T30" fmla="*/ 41 w 327"/>
                <a:gd name="T31" fmla="*/ 48 h 327"/>
                <a:gd name="T32" fmla="*/ 0 w 327"/>
                <a:gd name="T33" fmla="*/ 119 h 327"/>
                <a:gd name="T34" fmla="*/ 29 w 327"/>
                <a:gd name="T35" fmla="*/ 135 h 327"/>
                <a:gd name="T36" fmla="*/ 26 w 327"/>
                <a:gd name="T37" fmla="*/ 162 h 327"/>
                <a:gd name="T38" fmla="*/ 30 w 327"/>
                <a:gd name="T39" fmla="*/ 194 h 327"/>
                <a:gd name="T40" fmla="*/ 3 w 327"/>
                <a:gd name="T41" fmla="*/ 210 h 327"/>
                <a:gd name="T42" fmla="*/ 43 w 327"/>
                <a:gd name="T43" fmla="*/ 280 h 327"/>
                <a:gd name="T44" fmla="*/ 72 w 327"/>
                <a:gd name="T45" fmla="*/ 264 h 327"/>
                <a:gd name="T46" fmla="*/ 124 w 327"/>
                <a:gd name="T47" fmla="*/ 292 h 327"/>
                <a:gd name="T48" fmla="*/ 124 w 327"/>
                <a:gd name="T49" fmla="*/ 327 h 327"/>
                <a:gd name="T50" fmla="*/ 205 w 327"/>
                <a:gd name="T51" fmla="*/ 327 h 327"/>
                <a:gd name="T52" fmla="*/ 205 w 327"/>
                <a:gd name="T53" fmla="*/ 291 h 327"/>
                <a:gd name="T54" fmla="*/ 252 w 327"/>
                <a:gd name="T55" fmla="*/ 264 h 327"/>
                <a:gd name="T56" fmla="*/ 283 w 327"/>
                <a:gd name="T57" fmla="*/ 282 h 327"/>
                <a:gd name="T58" fmla="*/ 324 w 327"/>
                <a:gd name="T59" fmla="*/ 212 h 327"/>
                <a:gd name="T60" fmla="*/ 294 w 327"/>
                <a:gd name="T61" fmla="*/ 194 h 327"/>
                <a:gd name="T62" fmla="*/ 298 w 327"/>
                <a:gd name="T63" fmla="*/ 16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7" h="327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" name="gear_3">
              <a:extLst>
                <a:ext uri="{FF2B5EF4-FFF2-40B4-BE49-F238E27FC236}">
                  <a16:creationId xmlns:a16="http://schemas.microsoft.com/office/drawing/2014/main" id="{37CF637C-1799-4BDC-A904-4A1B44E7A57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800000">
              <a:off x="150433" y="2791591"/>
              <a:ext cx="313650" cy="316306"/>
            </a:xfrm>
            <a:custGeom>
              <a:avLst/>
              <a:gdLst>
                <a:gd name="T0" fmla="*/ 81 w 327"/>
                <a:gd name="T1" fmla="*/ 162 h 327"/>
                <a:gd name="T2" fmla="*/ 162 w 327"/>
                <a:gd name="T3" fmla="*/ 80 h 327"/>
                <a:gd name="T4" fmla="*/ 244 w 327"/>
                <a:gd name="T5" fmla="*/ 162 h 327"/>
                <a:gd name="T6" fmla="*/ 162 w 327"/>
                <a:gd name="T7" fmla="*/ 243 h 327"/>
                <a:gd name="T8" fmla="*/ 81 w 327"/>
                <a:gd name="T9" fmla="*/ 162 h 327"/>
                <a:gd name="T10" fmla="*/ 298 w 327"/>
                <a:gd name="T11" fmla="*/ 162 h 327"/>
                <a:gd name="T12" fmla="*/ 295 w 327"/>
                <a:gd name="T13" fmla="*/ 135 h 327"/>
                <a:gd name="T14" fmla="*/ 327 w 327"/>
                <a:gd name="T15" fmla="*/ 117 h 327"/>
                <a:gd name="T16" fmla="*/ 286 w 327"/>
                <a:gd name="T17" fmla="*/ 46 h 327"/>
                <a:gd name="T18" fmla="*/ 256 w 327"/>
                <a:gd name="T19" fmla="*/ 64 h 327"/>
                <a:gd name="T20" fmla="*/ 205 w 327"/>
                <a:gd name="T21" fmla="*/ 33 h 327"/>
                <a:gd name="T22" fmla="*/ 205 w 327"/>
                <a:gd name="T23" fmla="*/ 0 h 327"/>
                <a:gd name="T24" fmla="*/ 124 w 327"/>
                <a:gd name="T25" fmla="*/ 0 h 327"/>
                <a:gd name="T26" fmla="*/ 124 w 327"/>
                <a:gd name="T27" fmla="*/ 31 h 327"/>
                <a:gd name="T28" fmla="*/ 68 w 327"/>
                <a:gd name="T29" fmla="*/ 64 h 327"/>
                <a:gd name="T30" fmla="*/ 41 w 327"/>
                <a:gd name="T31" fmla="*/ 48 h 327"/>
                <a:gd name="T32" fmla="*/ 0 w 327"/>
                <a:gd name="T33" fmla="*/ 119 h 327"/>
                <a:gd name="T34" fmla="*/ 29 w 327"/>
                <a:gd name="T35" fmla="*/ 135 h 327"/>
                <a:gd name="T36" fmla="*/ 26 w 327"/>
                <a:gd name="T37" fmla="*/ 162 h 327"/>
                <a:gd name="T38" fmla="*/ 30 w 327"/>
                <a:gd name="T39" fmla="*/ 194 h 327"/>
                <a:gd name="T40" fmla="*/ 3 w 327"/>
                <a:gd name="T41" fmla="*/ 210 h 327"/>
                <a:gd name="T42" fmla="*/ 43 w 327"/>
                <a:gd name="T43" fmla="*/ 280 h 327"/>
                <a:gd name="T44" fmla="*/ 72 w 327"/>
                <a:gd name="T45" fmla="*/ 264 h 327"/>
                <a:gd name="T46" fmla="*/ 124 w 327"/>
                <a:gd name="T47" fmla="*/ 292 h 327"/>
                <a:gd name="T48" fmla="*/ 124 w 327"/>
                <a:gd name="T49" fmla="*/ 327 h 327"/>
                <a:gd name="T50" fmla="*/ 205 w 327"/>
                <a:gd name="T51" fmla="*/ 327 h 327"/>
                <a:gd name="T52" fmla="*/ 205 w 327"/>
                <a:gd name="T53" fmla="*/ 291 h 327"/>
                <a:gd name="T54" fmla="*/ 252 w 327"/>
                <a:gd name="T55" fmla="*/ 264 h 327"/>
                <a:gd name="T56" fmla="*/ 283 w 327"/>
                <a:gd name="T57" fmla="*/ 282 h 327"/>
                <a:gd name="T58" fmla="*/ 324 w 327"/>
                <a:gd name="T59" fmla="*/ 212 h 327"/>
                <a:gd name="T60" fmla="*/ 294 w 327"/>
                <a:gd name="T61" fmla="*/ 194 h 327"/>
                <a:gd name="T62" fmla="*/ 298 w 327"/>
                <a:gd name="T63" fmla="*/ 16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7" h="327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72319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AB8F5-A150-4B67-AF4F-C58571EFC97E}"/>
              </a:ext>
            </a:extLst>
          </p:cNvPr>
          <p:cNvSpPr txBox="1"/>
          <p:nvPr/>
        </p:nvSpPr>
        <p:spPr>
          <a:xfrm>
            <a:off x="361819" y="1988864"/>
            <a:ext cx="3401798" cy="378565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R="0" lvl="0" algn="l" defTabSz="89621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Get started quickly</a:t>
            </a:r>
            <a:r>
              <a:rPr lang="en-US" sz="1600" b="1" dirty="0"/>
              <a:t> </a:t>
            </a:r>
            <a:r>
              <a:rPr lang="en-US" sz="1600" dirty="0"/>
              <a:t>by launching your new Spark environment with one click.</a:t>
            </a:r>
          </a:p>
          <a:p>
            <a:pPr marR="0" lvl="0" algn="l" defTabSz="89621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1600" dirty="0"/>
          </a:p>
          <a:p>
            <a:pPr marR="0" lvl="0" algn="l" defTabSz="89621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Share your insights in powerful ways </a:t>
            </a:r>
            <a:r>
              <a:rPr lang="en-US" sz="1600" dirty="0"/>
              <a:t>through rich integration with Power BI.</a:t>
            </a:r>
            <a:endParaRPr lang="en-US" sz="1600" b="1" dirty="0"/>
          </a:p>
          <a:p>
            <a:pPr marR="0" lvl="0" algn="l" defTabSz="89621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1600" dirty="0"/>
          </a:p>
          <a:p>
            <a:pPr defTabSz="89621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Improve collaboration </a:t>
            </a:r>
            <a:r>
              <a:rPr lang="en-US" sz="1600" dirty="0"/>
              <a:t>amongst your analytics team through a unified workspace.</a:t>
            </a:r>
          </a:p>
          <a:p>
            <a:pPr defTabSz="89621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/>
          </a:p>
          <a:p>
            <a:pPr defTabSz="89621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Innovate faster </a:t>
            </a:r>
            <a:r>
              <a:rPr lang="en-US" sz="1600" dirty="0"/>
              <a:t>with native integration with rest of Azure platform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069F1-4E04-42C0-A467-0CB7E7C1F2D5}"/>
              </a:ext>
            </a:extLst>
          </p:cNvPr>
          <p:cNvSpPr txBox="1"/>
          <p:nvPr/>
        </p:nvSpPr>
        <p:spPr>
          <a:xfrm>
            <a:off x="4045269" y="2017211"/>
            <a:ext cx="3979680" cy="291618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R="0" lvl="0" algn="l" defTabSz="932384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Simplify security and identity control </a:t>
            </a:r>
            <a:r>
              <a:rPr lang="en-US" sz="1600" dirty="0"/>
              <a:t>with built-in integration with Active Directory.</a:t>
            </a:r>
            <a:br>
              <a:rPr lang="en-US" sz="1600" dirty="0"/>
            </a:br>
            <a:br>
              <a:rPr lang="en-US" sz="1600" dirty="0"/>
            </a:br>
            <a:r>
              <a:rPr lang="en-US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Regulate access </a:t>
            </a:r>
            <a:r>
              <a:rPr lang="en-US" sz="1600" dirty="0"/>
              <a:t>with fine-grained user permissions to Azure Databricks’ notebooks, clusters, jobs and data. </a:t>
            </a:r>
          </a:p>
          <a:p>
            <a:pPr marR="0" lvl="0" algn="l" defTabSz="932384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tabLst/>
              <a:defRPr/>
            </a:pPr>
            <a:br>
              <a:rPr lang="en-US" sz="1600" b="1" dirty="0"/>
            </a:br>
            <a:r>
              <a:rPr lang="en-US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Build with confidence on the trusted cloud </a:t>
            </a:r>
            <a:r>
              <a:rPr lang="en-US" sz="1600" dirty="0"/>
              <a:t>backed by unmatched support, compliance and SLAs.</a:t>
            </a:r>
            <a:endParaRPr lang="en-US" sz="16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FBC324-6955-4783-A543-9EC885F09964}"/>
              </a:ext>
            </a:extLst>
          </p:cNvPr>
          <p:cNvSpPr/>
          <p:nvPr/>
        </p:nvSpPr>
        <p:spPr>
          <a:xfrm>
            <a:off x="8709637" y="2065472"/>
            <a:ext cx="3134250" cy="1400383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R="0" lvl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Operate at massive scale </a:t>
            </a:r>
            <a:r>
              <a:rPr lang="en-US" sz="1600" dirty="0"/>
              <a:t>without limits globally.</a:t>
            </a:r>
            <a:br>
              <a:rPr lang="en-US" sz="1600" dirty="0"/>
            </a:br>
            <a:endParaRPr lang="en-US" sz="1600" b="1" dirty="0"/>
          </a:p>
          <a:p>
            <a:pPr defTabSz="932384">
              <a:spcAft>
                <a:spcPts val="600"/>
              </a:spcAft>
              <a:defRPr/>
            </a:pPr>
            <a:r>
              <a:rPr lang="en-US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Accelerate data processing</a:t>
            </a: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600" dirty="0"/>
              <a:t>with the fastest Spark engine.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EDB4B5-36AE-401B-BF41-96505F079925}"/>
              </a:ext>
            </a:extLst>
          </p:cNvPr>
          <p:cNvSpPr txBox="1"/>
          <p:nvPr/>
        </p:nvSpPr>
        <p:spPr>
          <a:xfrm>
            <a:off x="361819" y="1457990"/>
            <a:ext cx="2903359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ENHANCE PRODUCTIVITY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9457D9-9833-4A88-96E2-5588DB700C1D}"/>
              </a:ext>
            </a:extLst>
          </p:cNvPr>
          <p:cNvSpPr txBox="1"/>
          <p:nvPr/>
        </p:nvSpPr>
        <p:spPr>
          <a:xfrm>
            <a:off x="3856710" y="1457990"/>
            <a:ext cx="4608762" cy="369332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BUILD ON THE MOST COMPLIANT CLOUD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04FDA-27E0-4280-A382-6464DC85D00F}"/>
              </a:ext>
            </a:extLst>
          </p:cNvPr>
          <p:cNvSpPr txBox="1"/>
          <p:nvPr/>
        </p:nvSpPr>
        <p:spPr>
          <a:xfrm>
            <a:off x="8709637" y="1457990"/>
            <a:ext cx="2730235" cy="369332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SCALE WITHOUT LIMITS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D04BE6E-6931-43F2-ADF0-72DECA018B9F}"/>
              </a:ext>
            </a:extLst>
          </p:cNvPr>
          <p:cNvCxnSpPr>
            <a:cxnSpLocks/>
          </p:cNvCxnSpPr>
          <p:nvPr/>
        </p:nvCxnSpPr>
        <p:spPr>
          <a:xfrm>
            <a:off x="3810163" y="1602378"/>
            <a:ext cx="0" cy="411044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9C3D72-3009-46A5-AACA-42F4899E48E0}"/>
              </a:ext>
            </a:extLst>
          </p:cNvPr>
          <p:cNvCxnSpPr>
            <a:cxnSpLocks/>
          </p:cNvCxnSpPr>
          <p:nvPr/>
        </p:nvCxnSpPr>
        <p:spPr>
          <a:xfrm>
            <a:off x="8441384" y="1602378"/>
            <a:ext cx="0" cy="411044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8353410-D9C3-4D27-B809-3DF7D29A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Differentiated experience on Azure</a:t>
            </a:r>
          </a:p>
        </p:txBody>
      </p:sp>
    </p:spTree>
    <p:extLst>
      <p:ext uri="{BB962C8B-B14F-4D97-AF65-F5344CB8AC3E}">
        <p14:creationId xmlns:p14="http://schemas.microsoft.com/office/powerpoint/2010/main" val="235221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962719"/>
            <a:ext cx="11653523" cy="932563"/>
          </a:xfrm>
        </p:spPr>
        <p:txBody>
          <a:bodyPr/>
          <a:lstStyle/>
          <a:p>
            <a:r>
              <a:rPr lang="en-US" dirty="0"/>
              <a:t>Technical Architecture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8053011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Freeform 4"/>
          <p:cNvSpPr>
            <a:spLocks noChangeArrowheads="1"/>
          </p:cNvSpPr>
          <p:nvPr/>
        </p:nvSpPr>
        <p:spPr bwMode="auto">
          <a:xfrm>
            <a:off x="2740512" y="1355931"/>
            <a:ext cx="6559026" cy="4560641"/>
          </a:xfrm>
          <a:prstGeom prst="rect">
            <a:avLst/>
          </a:prstGeom>
          <a:solidFill>
            <a:schemeClr val="tx2">
              <a:alpha val="5000"/>
            </a:schemeClr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8" name="Freeform 4"/>
          <p:cNvSpPr>
            <a:spLocks noChangeArrowheads="1"/>
          </p:cNvSpPr>
          <p:nvPr/>
        </p:nvSpPr>
        <p:spPr bwMode="auto">
          <a:xfrm>
            <a:off x="2837398" y="4583044"/>
            <a:ext cx="6350000" cy="121467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40" name="Group 639"/>
          <p:cNvGrpSpPr/>
          <p:nvPr/>
        </p:nvGrpSpPr>
        <p:grpSpPr>
          <a:xfrm>
            <a:off x="3571135" y="4969331"/>
            <a:ext cx="411025" cy="476588"/>
            <a:chOff x="1271588" y="5613400"/>
            <a:chExt cx="517525" cy="600076"/>
          </a:xfrm>
          <a:solidFill>
            <a:schemeClr val="tx2"/>
          </a:solidFill>
        </p:grpSpPr>
        <p:sp>
          <p:nvSpPr>
            <p:cNvPr id="641" name="Freeform 83"/>
            <p:cNvSpPr>
              <a:spLocks noChangeArrowheads="1"/>
            </p:cNvSpPr>
            <p:nvPr/>
          </p:nvSpPr>
          <p:spPr bwMode="auto">
            <a:xfrm>
              <a:off x="1368425" y="5705476"/>
              <a:ext cx="420688" cy="508000"/>
            </a:xfrm>
            <a:custGeom>
              <a:avLst/>
              <a:gdLst>
                <a:gd name="T0" fmla="*/ 934 w 1168"/>
                <a:gd name="T1" fmla="*/ 687 h 1410"/>
                <a:gd name="T2" fmla="*/ 760 w 1168"/>
                <a:gd name="T3" fmla="*/ 687 h 1410"/>
                <a:gd name="T4" fmla="*/ 585 w 1168"/>
                <a:gd name="T5" fmla="*/ 529 h 1410"/>
                <a:gd name="T6" fmla="*/ 416 w 1168"/>
                <a:gd name="T7" fmla="*/ 687 h 1410"/>
                <a:gd name="T8" fmla="*/ 234 w 1168"/>
                <a:gd name="T9" fmla="*/ 687 h 1410"/>
                <a:gd name="T10" fmla="*/ 46 w 1168"/>
                <a:gd name="T11" fmla="*/ 462 h 1410"/>
                <a:gd name="T12" fmla="*/ 234 w 1168"/>
                <a:gd name="T13" fmla="*/ 238 h 1410"/>
                <a:gd name="T14" fmla="*/ 552 w 1168"/>
                <a:gd name="T15" fmla="*/ 238 h 1410"/>
                <a:gd name="T16" fmla="*/ 552 w 1168"/>
                <a:gd name="T17" fmla="*/ 422 h 1410"/>
                <a:gd name="T18" fmla="*/ 1147 w 1168"/>
                <a:gd name="T19" fmla="*/ 422 h 1410"/>
                <a:gd name="T20" fmla="*/ 1147 w 1168"/>
                <a:gd name="T21" fmla="*/ 0 h 1410"/>
                <a:gd name="T22" fmla="*/ 552 w 1168"/>
                <a:gd name="T23" fmla="*/ 0 h 1410"/>
                <a:gd name="T24" fmla="*/ 552 w 1168"/>
                <a:gd name="T25" fmla="*/ 192 h 1410"/>
                <a:gd name="T26" fmla="*/ 234 w 1168"/>
                <a:gd name="T27" fmla="*/ 192 h 1410"/>
                <a:gd name="T28" fmla="*/ 0 w 1168"/>
                <a:gd name="T29" fmla="*/ 459 h 1410"/>
                <a:gd name="T30" fmla="*/ 234 w 1168"/>
                <a:gd name="T31" fmla="*/ 728 h 1410"/>
                <a:gd name="T32" fmla="*/ 420 w 1168"/>
                <a:gd name="T33" fmla="*/ 728 h 1410"/>
                <a:gd name="T34" fmla="*/ 593 w 1168"/>
                <a:gd name="T35" fmla="*/ 873 h 1410"/>
                <a:gd name="T36" fmla="*/ 760 w 1168"/>
                <a:gd name="T37" fmla="*/ 728 h 1410"/>
                <a:gd name="T38" fmla="*/ 934 w 1168"/>
                <a:gd name="T39" fmla="*/ 728 h 1410"/>
                <a:gd name="T40" fmla="*/ 1121 w 1168"/>
                <a:gd name="T41" fmla="*/ 954 h 1410"/>
                <a:gd name="T42" fmla="*/ 1121 w 1168"/>
                <a:gd name="T43" fmla="*/ 962 h 1410"/>
                <a:gd name="T44" fmla="*/ 934 w 1168"/>
                <a:gd name="T45" fmla="*/ 1186 h 1410"/>
                <a:gd name="T46" fmla="*/ 615 w 1168"/>
                <a:gd name="T47" fmla="*/ 1186 h 1410"/>
                <a:gd name="T48" fmla="*/ 615 w 1168"/>
                <a:gd name="T49" fmla="*/ 997 h 1410"/>
                <a:gd name="T50" fmla="*/ 22 w 1168"/>
                <a:gd name="T51" fmla="*/ 997 h 1410"/>
                <a:gd name="T52" fmla="*/ 22 w 1168"/>
                <a:gd name="T53" fmla="*/ 1409 h 1410"/>
                <a:gd name="T54" fmla="*/ 615 w 1168"/>
                <a:gd name="T55" fmla="*/ 1409 h 1410"/>
                <a:gd name="T56" fmla="*/ 615 w 1168"/>
                <a:gd name="T57" fmla="*/ 1236 h 1410"/>
                <a:gd name="T58" fmla="*/ 934 w 1168"/>
                <a:gd name="T59" fmla="*/ 1236 h 1410"/>
                <a:gd name="T60" fmla="*/ 1167 w 1168"/>
                <a:gd name="T61" fmla="*/ 967 h 1410"/>
                <a:gd name="T62" fmla="*/ 1167 w 1168"/>
                <a:gd name="T63" fmla="*/ 960 h 1410"/>
                <a:gd name="T64" fmla="*/ 934 w 1168"/>
                <a:gd name="T65" fmla="*/ 687 h 1410"/>
                <a:gd name="T66" fmla="*/ 1103 w 1168"/>
                <a:gd name="T67" fmla="*/ 376 h 1410"/>
                <a:gd name="T68" fmla="*/ 1026 w 1168"/>
                <a:gd name="T69" fmla="*/ 376 h 1410"/>
                <a:gd name="T70" fmla="*/ 1026 w 1168"/>
                <a:gd name="T71" fmla="*/ 46 h 1410"/>
                <a:gd name="T72" fmla="*/ 1103 w 1168"/>
                <a:gd name="T73" fmla="*/ 46 h 1410"/>
                <a:gd name="T74" fmla="*/ 1103 w 1168"/>
                <a:gd name="T75" fmla="*/ 376 h 1410"/>
                <a:gd name="T76" fmla="*/ 980 w 1168"/>
                <a:gd name="T77" fmla="*/ 44 h 1410"/>
                <a:gd name="T78" fmla="*/ 980 w 1168"/>
                <a:gd name="T79" fmla="*/ 376 h 1410"/>
                <a:gd name="T80" fmla="*/ 596 w 1168"/>
                <a:gd name="T81" fmla="*/ 376 h 1410"/>
                <a:gd name="T82" fmla="*/ 596 w 1168"/>
                <a:gd name="T83" fmla="*/ 44 h 1410"/>
                <a:gd name="T84" fmla="*/ 980 w 1168"/>
                <a:gd name="T85" fmla="*/ 44 h 1410"/>
                <a:gd name="T86" fmla="*/ 574 w 1168"/>
                <a:gd name="T87" fmla="*/ 798 h 1410"/>
                <a:gd name="T88" fmla="*/ 510 w 1168"/>
                <a:gd name="T89" fmla="*/ 746 h 1410"/>
                <a:gd name="T90" fmla="*/ 538 w 1168"/>
                <a:gd name="T91" fmla="*/ 711 h 1410"/>
                <a:gd name="T92" fmla="*/ 569 w 1168"/>
                <a:gd name="T93" fmla="*/ 737 h 1410"/>
                <a:gd name="T94" fmla="*/ 644 w 1168"/>
                <a:gd name="T95" fmla="*/ 643 h 1410"/>
                <a:gd name="T96" fmla="*/ 679 w 1168"/>
                <a:gd name="T97" fmla="*/ 669 h 1410"/>
                <a:gd name="T98" fmla="*/ 574 w 1168"/>
                <a:gd name="T99" fmla="*/ 798 h 1410"/>
                <a:gd name="T100" fmla="*/ 68 w 1168"/>
                <a:gd name="T101" fmla="*/ 1045 h 1410"/>
                <a:gd name="T102" fmla="*/ 145 w 1168"/>
                <a:gd name="T103" fmla="*/ 1045 h 1410"/>
                <a:gd name="T104" fmla="*/ 145 w 1168"/>
                <a:gd name="T105" fmla="*/ 1372 h 1410"/>
                <a:gd name="T106" fmla="*/ 68 w 1168"/>
                <a:gd name="T107" fmla="*/ 1372 h 1410"/>
                <a:gd name="T108" fmla="*/ 68 w 1168"/>
                <a:gd name="T109" fmla="*/ 1045 h 1410"/>
                <a:gd name="T110" fmla="*/ 573 w 1168"/>
                <a:gd name="T111" fmla="*/ 1372 h 1410"/>
                <a:gd name="T112" fmla="*/ 188 w 1168"/>
                <a:gd name="T113" fmla="*/ 1372 h 1410"/>
                <a:gd name="T114" fmla="*/ 188 w 1168"/>
                <a:gd name="T115" fmla="*/ 1045 h 1410"/>
                <a:gd name="T116" fmla="*/ 573 w 1168"/>
                <a:gd name="T117" fmla="*/ 1045 h 1410"/>
                <a:gd name="T118" fmla="*/ 573 w 1168"/>
                <a:gd name="T119" fmla="*/ 1372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68" h="1410">
                  <a:moveTo>
                    <a:pt x="934" y="687"/>
                  </a:moveTo>
                  <a:lnTo>
                    <a:pt x="760" y="687"/>
                  </a:lnTo>
                  <a:cubicBezTo>
                    <a:pt x="751" y="599"/>
                    <a:pt x="676" y="529"/>
                    <a:pt x="585" y="529"/>
                  </a:cubicBezTo>
                  <a:cubicBezTo>
                    <a:pt x="497" y="532"/>
                    <a:pt x="423" y="599"/>
                    <a:pt x="416" y="687"/>
                  </a:cubicBezTo>
                  <a:lnTo>
                    <a:pt x="234" y="687"/>
                  </a:lnTo>
                  <a:cubicBezTo>
                    <a:pt x="129" y="687"/>
                    <a:pt x="46" y="586"/>
                    <a:pt x="46" y="462"/>
                  </a:cubicBezTo>
                  <a:cubicBezTo>
                    <a:pt x="46" y="339"/>
                    <a:pt x="132" y="238"/>
                    <a:pt x="234" y="238"/>
                  </a:cubicBezTo>
                  <a:lnTo>
                    <a:pt x="552" y="238"/>
                  </a:lnTo>
                  <a:lnTo>
                    <a:pt x="552" y="422"/>
                  </a:lnTo>
                  <a:lnTo>
                    <a:pt x="1147" y="422"/>
                  </a:lnTo>
                  <a:lnTo>
                    <a:pt x="1147" y="0"/>
                  </a:lnTo>
                  <a:lnTo>
                    <a:pt x="552" y="0"/>
                  </a:lnTo>
                  <a:lnTo>
                    <a:pt x="552" y="192"/>
                  </a:lnTo>
                  <a:lnTo>
                    <a:pt x="234" y="192"/>
                  </a:lnTo>
                  <a:cubicBezTo>
                    <a:pt x="105" y="192"/>
                    <a:pt x="0" y="311"/>
                    <a:pt x="0" y="459"/>
                  </a:cubicBezTo>
                  <a:cubicBezTo>
                    <a:pt x="0" y="607"/>
                    <a:pt x="105" y="728"/>
                    <a:pt x="234" y="728"/>
                  </a:cubicBezTo>
                  <a:lnTo>
                    <a:pt x="420" y="728"/>
                  </a:lnTo>
                  <a:cubicBezTo>
                    <a:pt x="433" y="811"/>
                    <a:pt x="504" y="875"/>
                    <a:pt x="593" y="873"/>
                  </a:cubicBezTo>
                  <a:cubicBezTo>
                    <a:pt x="679" y="870"/>
                    <a:pt x="746" y="809"/>
                    <a:pt x="760" y="728"/>
                  </a:cubicBezTo>
                  <a:lnTo>
                    <a:pt x="934" y="728"/>
                  </a:lnTo>
                  <a:cubicBezTo>
                    <a:pt x="1039" y="728"/>
                    <a:pt x="1121" y="831"/>
                    <a:pt x="1121" y="954"/>
                  </a:cubicBezTo>
                  <a:lnTo>
                    <a:pt x="1121" y="962"/>
                  </a:lnTo>
                  <a:cubicBezTo>
                    <a:pt x="1121" y="1085"/>
                    <a:pt x="1037" y="1186"/>
                    <a:pt x="934" y="1186"/>
                  </a:cubicBezTo>
                  <a:lnTo>
                    <a:pt x="615" y="1186"/>
                  </a:lnTo>
                  <a:lnTo>
                    <a:pt x="615" y="997"/>
                  </a:lnTo>
                  <a:lnTo>
                    <a:pt x="22" y="997"/>
                  </a:lnTo>
                  <a:lnTo>
                    <a:pt x="22" y="1409"/>
                  </a:lnTo>
                  <a:lnTo>
                    <a:pt x="615" y="1409"/>
                  </a:lnTo>
                  <a:lnTo>
                    <a:pt x="615" y="1236"/>
                  </a:lnTo>
                  <a:lnTo>
                    <a:pt x="934" y="1236"/>
                  </a:lnTo>
                  <a:cubicBezTo>
                    <a:pt x="1062" y="1236"/>
                    <a:pt x="1167" y="1115"/>
                    <a:pt x="1167" y="967"/>
                  </a:cubicBezTo>
                  <a:lnTo>
                    <a:pt x="1167" y="960"/>
                  </a:lnTo>
                  <a:cubicBezTo>
                    <a:pt x="1167" y="809"/>
                    <a:pt x="1062" y="687"/>
                    <a:pt x="934" y="687"/>
                  </a:cubicBezTo>
                  <a:close/>
                  <a:moveTo>
                    <a:pt x="1103" y="376"/>
                  </a:moveTo>
                  <a:lnTo>
                    <a:pt x="1026" y="376"/>
                  </a:lnTo>
                  <a:lnTo>
                    <a:pt x="1026" y="46"/>
                  </a:lnTo>
                  <a:lnTo>
                    <a:pt x="1103" y="46"/>
                  </a:lnTo>
                  <a:lnTo>
                    <a:pt x="1103" y="376"/>
                  </a:lnTo>
                  <a:close/>
                  <a:moveTo>
                    <a:pt x="980" y="44"/>
                  </a:moveTo>
                  <a:lnTo>
                    <a:pt x="980" y="376"/>
                  </a:lnTo>
                  <a:lnTo>
                    <a:pt x="596" y="376"/>
                  </a:lnTo>
                  <a:lnTo>
                    <a:pt x="596" y="44"/>
                  </a:lnTo>
                  <a:lnTo>
                    <a:pt x="980" y="44"/>
                  </a:lnTo>
                  <a:close/>
                  <a:moveTo>
                    <a:pt x="574" y="798"/>
                  </a:moveTo>
                  <a:lnTo>
                    <a:pt x="510" y="746"/>
                  </a:lnTo>
                  <a:lnTo>
                    <a:pt x="538" y="711"/>
                  </a:lnTo>
                  <a:lnTo>
                    <a:pt x="569" y="737"/>
                  </a:lnTo>
                  <a:lnTo>
                    <a:pt x="644" y="643"/>
                  </a:lnTo>
                  <a:lnTo>
                    <a:pt x="679" y="669"/>
                  </a:lnTo>
                  <a:lnTo>
                    <a:pt x="574" y="798"/>
                  </a:lnTo>
                  <a:close/>
                  <a:moveTo>
                    <a:pt x="68" y="1045"/>
                  </a:moveTo>
                  <a:lnTo>
                    <a:pt x="145" y="1045"/>
                  </a:lnTo>
                  <a:lnTo>
                    <a:pt x="145" y="1372"/>
                  </a:lnTo>
                  <a:lnTo>
                    <a:pt x="68" y="1372"/>
                  </a:lnTo>
                  <a:lnTo>
                    <a:pt x="68" y="1045"/>
                  </a:lnTo>
                  <a:close/>
                  <a:moveTo>
                    <a:pt x="573" y="1372"/>
                  </a:moveTo>
                  <a:lnTo>
                    <a:pt x="188" y="1372"/>
                  </a:lnTo>
                  <a:lnTo>
                    <a:pt x="188" y="1045"/>
                  </a:lnTo>
                  <a:lnTo>
                    <a:pt x="573" y="1045"/>
                  </a:lnTo>
                  <a:lnTo>
                    <a:pt x="573" y="13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42" name="Freeform 84"/>
            <p:cNvSpPr>
              <a:spLocks noChangeArrowheads="1"/>
            </p:cNvSpPr>
            <p:nvPr/>
          </p:nvSpPr>
          <p:spPr bwMode="auto">
            <a:xfrm>
              <a:off x="1271588" y="5715000"/>
              <a:ext cx="50800" cy="50800"/>
            </a:xfrm>
            <a:custGeom>
              <a:avLst/>
              <a:gdLst>
                <a:gd name="T0" fmla="*/ 70 w 143"/>
                <a:gd name="T1" fmla="*/ 0 h 143"/>
                <a:gd name="T2" fmla="*/ 0 w 143"/>
                <a:gd name="T3" fmla="*/ 72 h 143"/>
                <a:gd name="T4" fmla="*/ 70 w 143"/>
                <a:gd name="T5" fmla="*/ 142 h 143"/>
                <a:gd name="T6" fmla="*/ 70 w 143"/>
                <a:gd name="T7" fmla="*/ 142 h 143"/>
                <a:gd name="T8" fmla="*/ 70 w 143"/>
                <a:gd name="T9" fmla="*/ 142 h 143"/>
                <a:gd name="T10" fmla="*/ 140 w 143"/>
                <a:gd name="T11" fmla="*/ 70 h 143"/>
                <a:gd name="T12" fmla="*/ 70 w 143"/>
                <a:gd name="T13" fmla="*/ 0 h 143"/>
                <a:gd name="T14" fmla="*/ 72 w 143"/>
                <a:gd name="T15" fmla="*/ 99 h 143"/>
                <a:gd name="T16" fmla="*/ 72 w 143"/>
                <a:gd name="T17" fmla="*/ 99 h 143"/>
                <a:gd name="T18" fmla="*/ 43 w 143"/>
                <a:gd name="T19" fmla="*/ 72 h 143"/>
                <a:gd name="T20" fmla="*/ 70 w 143"/>
                <a:gd name="T21" fmla="*/ 42 h 143"/>
                <a:gd name="T22" fmla="*/ 70 w 143"/>
                <a:gd name="T23" fmla="*/ 42 h 143"/>
                <a:gd name="T24" fmla="*/ 96 w 143"/>
                <a:gd name="T25" fmla="*/ 70 h 143"/>
                <a:gd name="T26" fmla="*/ 72 w 143"/>
                <a:gd name="T27" fmla="*/ 9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43">
                  <a:moveTo>
                    <a:pt x="70" y="0"/>
                  </a:moveTo>
                  <a:cubicBezTo>
                    <a:pt x="30" y="0"/>
                    <a:pt x="0" y="31"/>
                    <a:pt x="0" y="72"/>
                  </a:cubicBezTo>
                  <a:cubicBezTo>
                    <a:pt x="0" y="110"/>
                    <a:pt x="32" y="142"/>
                    <a:pt x="70" y="142"/>
                  </a:cubicBezTo>
                  <a:lnTo>
                    <a:pt x="70" y="142"/>
                  </a:lnTo>
                  <a:lnTo>
                    <a:pt x="70" y="142"/>
                  </a:lnTo>
                  <a:cubicBezTo>
                    <a:pt x="111" y="142"/>
                    <a:pt x="140" y="110"/>
                    <a:pt x="140" y="70"/>
                  </a:cubicBezTo>
                  <a:cubicBezTo>
                    <a:pt x="142" y="31"/>
                    <a:pt x="111" y="0"/>
                    <a:pt x="70" y="0"/>
                  </a:cubicBezTo>
                  <a:close/>
                  <a:moveTo>
                    <a:pt x="72" y="99"/>
                  </a:moveTo>
                  <a:lnTo>
                    <a:pt x="72" y="99"/>
                  </a:lnTo>
                  <a:cubicBezTo>
                    <a:pt x="56" y="99"/>
                    <a:pt x="47" y="85"/>
                    <a:pt x="43" y="72"/>
                  </a:cubicBezTo>
                  <a:cubicBezTo>
                    <a:pt x="43" y="55"/>
                    <a:pt x="54" y="46"/>
                    <a:pt x="70" y="42"/>
                  </a:cubicBezTo>
                  <a:lnTo>
                    <a:pt x="70" y="42"/>
                  </a:lnTo>
                  <a:cubicBezTo>
                    <a:pt x="87" y="42"/>
                    <a:pt x="96" y="55"/>
                    <a:pt x="96" y="70"/>
                  </a:cubicBezTo>
                  <a:cubicBezTo>
                    <a:pt x="100" y="85"/>
                    <a:pt x="89" y="99"/>
                    <a:pt x="72" y="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43" name="Freeform 85"/>
            <p:cNvSpPr>
              <a:spLocks noChangeArrowheads="1"/>
            </p:cNvSpPr>
            <p:nvPr/>
          </p:nvSpPr>
          <p:spPr bwMode="auto">
            <a:xfrm>
              <a:off x="1363663" y="5613400"/>
              <a:ext cx="69850" cy="68263"/>
            </a:xfrm>
            <a:custGeom>
              <a:avLst/>
              <a:gdLst>
                <a:gd name="T0" fmla="*/ 70 w 192"/>
                <a:gd name="T1" fmla="*/ 190 h 191"/>
                <a:gd name="T2" fmla="*/ 79 w 192"/>
                <a:gd name="T3" fmla="*/ 190 h 191"/>
                <a:gd name="T4" fmla="*/ 114 w 192"/>
                <a:gd name="T5" fmla="*/ 190 h 191"/>
                <a:gd name="T6" fmla="*/ 121 w 192"/>
                <a:gd name="T7" fmla="*/ 190 h 191"/>
                <a:gd name="T8" fmla="*/ 191 w 192"/>
                <a:gd name="T9" fmla="*/ 120 h 191"/>
                <a:gd name="T10" fmla="*/ 191 w 192"/>
                <a:gd name="T11" fmla="*/ 112 h 191"/>
                <a:gd name="T12" fmla="*/ 191 w 192"/>
                <a:gd name="T13" fmla="*/ 77 h 191"/>
                <a:gd name="T14" fmla="*/ 191 w 192"/>
                <a:gd name="T15" fmla="*/ 70 h 191"/>
                <a:gd name="T16" fmla="*/ 121 w 192"/>
                <a:gd name="T17" fmla="*/ 0 h 191"/>
                <a:gd name="T18" fmla="*/ 114 w 192"/>
                <a:gd name="T19" fmla="*/ 0 h 191"/>
                <a:gd name="T20" fmla="*/ 79 w 192"/>
                <a:gd name="T21" fmla="*/ 0 h 191"/>
                <a:gd name="T22" fmla="*/ 70 w 192"/>
                <a:gd name="T23" fmla="*/ 0 h 191"/>
                <a:gd name="T24" fmla="*/ 0 w 192"/>
                <a:gd name="T25" fmla="*/ 70 h 191"/>
                <a:gd name="T26" fmla="*/ 0 w 192"/>
                <a:gd name="T27" fmla="*/ 77 h 191"/>
                <a:gd name="T28" fmla="*/ 0 w 192"/>
                <a:gd name="T29" fmla="*/ 112 h 191"/>
                <a:gd name="T30" fmla="*/ 0 w 192"/>
                <a:gd name="T31" fmla="*/ 120 h 191"/>
                <a:gd name="T32" fmla="*/ 70 w 192"/>
                <a:gd name="T33" fmla="*/ 190 h 191"/>
                <a:gd name="T34" fmla="*/ 97 w 192"/>
                <a:gd name="T35" fmla="*/ 59 h 191"/>
                <a:gd name="T36" fmla="*/ 132 w 192"/>
                <a:gd name="T37" fmla="*/ 94 h 191"/>
                <a:gd name="T38" fmla="*/ 97 w 192"/>
                <a:gd name="T39" fmla="*/ 129 h 191"/>
                <a:gd name="T40" fmla="*/ 62 w 192"/>
                <a:gd name="T41" fmla="*/ 94 h 191"/>
                <a:gd name="T42" fmla="*/ 97 w 192"/>
                <a:gd name="T43" fmla="*/ 5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91">
                  <a:moveTo>
                    <a:pt x="70" y="190"/>
                  </a:moveTo>
                  <a:lnTo>
                    <a:pt x="79" y="190"/>
                  </a:lnTo>
                  <a:lnTo>
                    <a:pt x="114" y="190"/>
                  </a:lnTo>
                  <a:lnTo>
                    <a:pt x="121" y="190"/>
                  </a:lnTo>
                  <a:cubicBezTo>
                    <a:pt x="121" y="153"/>
                    <a:pt x="153" y="120"/>
                    <a:pt x="191" y="120"/>
                  </a:cubicBezTo>
                  <a:lnTo>
                    <a:pt x="191" y="112"/>
                  </a:lnTo>
                  <a:lnTo>
                    <a:pt x="191" y="77"/>
                  </a:lnTo>
                  <a:lnTo>
                    <a:pt x="191" y="70"/>
                  </a:lnTo>
                  <a:cubicBezTo>
                    <a:pt x="153" y="70"/>
                    <a:pt x="121" y="37"/>
                    <a:pt x="121" y="0"/>
                  </a:cubicBezTo>
                  <a:lnTo>
                    <a:pt x="114" y="0"/>
                  </a:lnTo>
                  <a:lnTo>
                    <a:pt x="79" y="0"/>
                  </a:lnTo>
                  <a:lnTo>
                    <a:pt x="70" y="0"/>
                  </a:lnTo>
                  <a:cubicBezTo>
                    <a:pt x="70" y="37"/>
                    <a:pt x="38" y="70"/>
                    <a:pt x="0" y="70"/>
                  </a:cubicBezTo>
                  <a:lnTo>
                    <a:pt x="0" y="77"/>
                  </a:lnTo>
                  <a:lnTo>
                    <a:pt x="0" y="112"/>
                  </a:lnTo>
                  <a:lnTo>
                    <a:pt x="0" y="120"/>
                  </a:lnTo>
                  <a:cubicBezTo>
                    <a:pt x="38" y="120"/>
                    <a:pt x="70" y="153"/>
                    <a:pt x="70" y="190"/>
                  </a:cubicBezTo>
                  <a:close/>
                  <a:moveTo>
                    <a:pt x="97" y="59"/>
                  </a:moveTo>
                  <a:cubicBezTo>
                    <a:pt x="105" y="72"/>
                    <a:pt x="118" y="85"/>
                    <a:pt x="132" y="94"/>
                  </a:cubicBezTo>
                  <a:cubicBezTo>
                    <a:pt x="118" y="101"/>
                    <a:pt x="105" y="114"/>
                    <a:pt x="97" y="129"/>
                  </a:cubicBezTo>
                  <a:cubicBezTo>
                    <a:pt x="88" y="114"/>
                    <a:pt x="75" y="101"/>
                    <a:pt x="62" y="94"/>
                  </a:cubicBezTo>
                  <a:cubicBezTo>
                    <a:pt x="75" y="85"/>
                    <a:pt x="88" y="76"/>
                    <a:pt x="97" y="5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45" name="Freeform 86"/>
          <p:cNvSpPr>
            <a:spLocks noChangeArrowheads="1"/>
          </p:cNvSpPr>
          <p:nvPr/>
        </p:nvSpPr>
        <p:spPr bwMode="auto">
          <a:xfrm>
            <a:off x="6651352" y="4978037"/>
            <a:ext cx="610233" cy="394634"/>
          </a:xfrm>
          <a:custGeom>
            <a:avLst/>
            <a:gdLst>
              <a:gd name="T0" fmla="*/ 1728 w 2136"/>
              <a:gd name="T1" fmla="*/ 444 h 1379"/>
              <a:gd name="T2" fmla="*/ 1684 w 2136"/>
              <a:gd name="T3" fmla="*/ 446 h 1379"/>
              <a:gd name="T4" fmla="*/ 1089 w 2136"/>
              <a:gd name="T5" fmla="*/ 0 h 1379"/>
              <a:gd name="T6" fmla="*/ 510 w 2136"/>
              <a:gd name="T7" fmla="*/ 396 h 1379"/>
              <a:gd name="T8" fmla="*/ 462 w 2136"/>
              <a:gd name="T9" fmla="*/ 392 h 1379"/>
              <a:gd name="T10" fmla="*/ 444 w 2136"/>
              <a:gd name="T11" fmla="*/ 392 h 1379"/>
              <a:gd name="T12" fmla="*/ 420 w 2136"/>
              <a:gd name="T13" fmla="*/ 396 h 1379"/>
              <a:gd name="T14" fmla="*/ 416 w 2136"/>
              <a:gd name="T15" fmla="*/ 396 h 1379"/>
              <a:gd name="T16" fmla="*/ 315 w 2136"/>
              <a:gd name="T17" fmla="*/ 416 h 1379"/>
              <a:gd name="T18" fmla="*/ 315 w 2136"/>
              <a:gd name="T19" fmla="*/ 420 h 1379"/>
              <a:gd name="T20" fmla="*/ 0 w 2136"/>
              <a:gd name="T21" fmla="*/ 884 h 1379"/>
              <a:gd name="T22" fmla="*/ 462 w 2136"/>
              <a:gd name="T23" fmla="*/ 1378 h 1379"/>
              <a:gd name="T24" fmla="*/ 1713 w 2136"/>
              <a:gd name="T25" fmla="*/ 1378 h 1379"/>
              <a:gd name="T26" fmla="*/ 2133 w 2136"/>
              <a:gd name="T27" fmla="*/ 882 h 1379"/>
              <a:gd name="T28" fmla="*/ 1728 w 2136"/>
              <a:gd name="T29" fmla="*/ 444 h 1379"/>
              <a:gd name="T30" fmla="*/ 1713 w 2136"/>
              <a:gd name="T31" fmla="*/ 1326 h 1379"/>
              <a:gd name="T32" fmla="*/ 462 w 2136"/>
              <a:gd name="T33" fmla="*/ 1326 h 1379"/>
              <a:gd name="T34" fmla="*/ 55 w 2136"/>
              <a:gd name="T35" fmla="*/ 886 h 1379"/>
              <a:gd name="T36" fmla="*/ 420 w 2136"/>
              <a:gd name="T37" fmla="*/ 450 h 1379"/>
              <a:gd name="T38" fmla="*/ 422 w 2136"/>
              <a:gd name="T39" fmla="*/ 450 h 1379"/>
              <a:gd name="T40" fmla="*/ 444 w 2136"/>
              <a:gd name="T41" fmla="*/ 450 h 1379"/>
              <a:gd name="T42" fmla="*/ 461 w 2136"/>
              <a:gd name="T43" fmla="*/ 450 h 1379"/>
              <a:gd name="T44" fmla="*/ 505 w 2136"/>
              <a:gd name="T45" fmla="*/ 451 h 1379"/>
              <a:gd name="T46" fmla="*/ 505 w 2136"/>
              <a:gd name="T47" fmla="*/ 451 h 1379"/>
              <a:gd name="T48" fmla="*/ 768 w 2136"/>
              <a:gd name="T49" fmla="*/ 602 h 1379"/>
              <a:gd name="T50" fmla="*/ 812 w 2136"/>
              <a:gd name="T51" fmla="*/ 569 h 1379"/>
              <a:gd name="T52" fmla="*/ 562 w 2136"/>
              <a:gd name="T53" fmla="*/ 409 h 1379"/>
              <a:gd name="T54" fmla="*/ 1085 w 2136"/>
              <a:gd name="T55" fmla="*/ 57 h 1379"/>
              <a:gd name="T56" fmla="*/ 1636 w 2136"/>
              <a:gd name="T57" fmla="*/ 485 h 1379"/>
              <a:gd name="T58" fmla="*/ 1641 w 2136"/>
              <a:gd name="T59" fmla="*/ 508 h 1379"/>
              <a:gd name="T60" fmla="*/ 1665 w 2136"/>
              <a:gd name="T61" fmla="*/ 505 h 1379"/>
              <a:gd name="T62" fmla="*/ 1722 w 2136"/>
              <a:gd name="T63" fmla="*/ 501 h 1379"/>
              <a:gd name="T64" fmla="*/ 2076 w 2136"/>
              <a:gd name="T65" fmla="*/ 886 h 1379"/>
              <a:gd name="T66" fmla="*/ 1713 w 2136"/>
              <a:gd name="T67" fmla="*/ 1326 h 1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136" h="1379">
                <a:moveTo>
                  <a:pt x="1728" y="444"/>
                </a:moveTo>
                <a:cubicBezTo>
                  <a:pt x="1713" y="444"/>
                  <a:pt x="1700" y="444"/>
                  <a:pt x="1684" y="446"/>
                </a:cubicBezTo>
                <a:cubicBezTo>
                  <a:pt x="1606" y="184"/>
                  <a:pt x="1365" y="0"/>
                  <a:pt x="1089" y="0"/>
                </a:cubicBezTo>
                <a:cubicBezTo>
                  <a:pt x="833" y="0"/>
                  <a:pt x="602" y="159"/>
                  <a:pt x="510" y="396"/>
                </a:cubicBezTo>
                <a:cubicBezTo>
                  <a:pt x="496" y="392"/>
                  <a:pt x="479" y="392"/>
                  <a:pt x="462" y="392"/>
                </a:cubicBezTo>
                <a:cubicBezTo>
                  <a:pt x="457" y="392"/>
                  <a:pt x="450" y="392"/>
                  <a:pt x="444" y="392"/>
                </a:cubicBezTo>
                <a:cubicBezTo>
                  <a:pt x="437" y="392"/>
                  <a:pt x="427" y="392"/>
                  <a:pt x="420" y="396"/>
                </a:cubicBezTo>
                <a:lnTo>
                  <a:pt x="416" y="396"/>
                </a:lnTo>
                <a:cubicBezTo>
                  <a:pt x="381" y="398"/>
                  <a:pt x="350" y="407"/>
                  <a:pt x="315" y="416"/>
                </a:cubicBezTo>
                <a:lnTo>
                  <a:pt x="315" y="420"/>
                </a:lnTo>
                <a:cubicBezTo>
                  <a:pt x="135" y="490"/>
                  <a:pt x="0" y="678"/>
                  <a:pt x="0" y="884"/>
                </a:cubicBezTo>
                <a:cubicBezTo>
                  <a:pt x="0" y="1148"/>
                  <a:pt x="216" y="1378"/>
                  <a:pt x="462" y="1378"/>
                </a:cubicBezTo>
                <a:lnTo>
                  <a:pt x="1713" y="1378"/>
                </a:lnTo>
                <a:cubicBezTo>
                  <a:pt x="1940" y="1378"/>
                  <a:pt x="2133" y="1103"/>
                  <a:pt x="2133" y="882"/>
                </a:cubicBezTo>
                <a:cubicBezTo>
                  <a:pt x="2135" y="650"/>
                  <a:pt x="1945" y="444"/>
                  <a:pt x="1728" y="444"/>
                </a:cubicBezTo>
                <a:close/>
                <a:moveTo>
                  <a:pt x="1713" y="1326"/>
                </a:moveTo>
                <a:lnTo>
                  <a:pt x="462" y="1326"/>
                </a:lnTo>
                <a:cubicBezTo>
                  <a:pt x="245" y="1326"/>
                  <a:pt x="55" y="1120"/>
                  <a:pt x="55" y="886"/>
                </a:cubicBezTo>
                <a:cubicBezTo>
                  <a:pt x="55" y="667"/>
                  <a:pt x="221" y="474"/>
                  <a:pt x="420" y="450"/>
                </a:cubicBezTo>
                <a:lnTo>
                  <a:pt x="422" y="450"/>
                </a:lnTo>
                <a:cubicBezTo>
                  <a:pt x="427" y="450"/>
                  <a:pt x="437" y="450"/>
                  <a:pt x="444" y="450"/>
                </a:cubicBezTo>
                <a:cubicBezTo>
                  <a:pt x="450" y="450"/>
                  <a:pt x="455" y="450"/>
                  <a:pt x="461" y="450"/>
                </a:cubicBezTo>
                <a:cubicBezTo>
                  <a:pt x="475" y="450"/>
                  <a:pt x="490" y="450"/>
                  <a:pt x="505" y="451"/>
                </a:cubicBezTo>
                <a:lnTo>
                  <a:pt x="505" y="451"/>
                </a:lnTo>
                <a:cubicBezTo>
                  <a:pt x="610" y="466"/>
                  <a:pt x="704" y="516"/>
                  <a:pt x="768" y="602"/>
                </a:cubicBezTo>
                <a:lnTo>
                  <a:pt x="812" y="569"/>
                </a:lnTo>
                <a:cubicBezTo>
                  <a:pt x="748" y="486"/>
                  <a:pt x="661" y="431"/>
                  <a:pt x="562" y="409"/>
                </a:cubicBezTo>
                <a:cubicBezTo>
                  <a:pt x="648" y="197"/>
                  <a:pt x="855" y="57"/>
                  <a:pt x="1085" y="57"/>
                </a:cubicBezTo>
                <a:cubicBezTo>
                  <a:pt x="1347" y="57"/>
                  <a:pt x="1571" y="234"/>
                  <a:pt x="1636" y="485"/>
                </a:cubicBezTo>
                <a:lnTo>
                  <a:pt x="1641" y="508"/>
                </a:lnTo>
                <a:lnTo>
                  <a:pt x="1665" y="505"/>
                </a:lnTo>
                <a:cubicBezTo>
                  <a:pt x="1687" y="503"/>
                  <a:pt x="1706" y="501"/>
                  <a:pt x="1722" y="501"/>
                </a:cubicBezTo>
                <a:cubicBezTo>
                  <a:pt x="1910" y="501"/>
                  <a:pt x="2076" y="680"/>
                  <a:pt x="2076" y="886"/>
                </a:cubicBezTo>
                <a:cubicBezTo>
                  <a:pt x="2081" y="1079"/>
                  <a:pt x="1910" y="1326"/>
                  <a:pt x="1713" y="132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2879892" y="4591162"/>
            <a:ext cx="61035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78D6"/>
                </a:solidFill>
                <a:latin typeface="Segoe UI Semibold" panose="020B0702040204020203" pitchFamily="34" charset="0"/>
                <a:ea typeface="Segoe UI" charset="0"/>
                <a:cs typeface="Segoe UI Semibold" panose="020B0702040204020203" pitchFamily="34" charset="0"/>
              </a:rPr>
              <a:t>Optimized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emibold" panose="020B0702040204020203" pitchFamily="34" charset="0"/>
                <a:ea typeface="Segoe UI" charset="0"/>
                <a:cs typeface="Segoe UI Semibold" panose="020B0702040204020203" pitchFamily="34" charset="0"/>
              </a:rPr>
              <a:t>Databricks Runtime Engine</a:t>
            </a:r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3169464" y="549317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DATABRICKS I/O</a:t>
            </a: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6333964" y="549212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SERVERLESS</a:t>
            </a:r>
          </a:p>
        </p:txBody>
      </p:sp>
      <p:sp>
        <p:nvSpPr>
          <p:cNvPr id="576" name="Freeform 2"/>
          <p:cNvSpPr>
            <a:spLocks noChangeArrowheads="1"/>
          </p:cNvSpPr>
          <p:nvPr/>
        </p:nvSpPr>
        <p:spPr bwMode="auto">
          <a:xfrm>
            <a:off x="2837398" y="3102412"/>
            <a:ext cx="6350000" cy="137884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2879892" y="1731353"/>
            <a:ext cx="3644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emibold" panose="020B0702040204020203" pitchFamily="34" charset="0"/>
                <a:ea typeface="Segoe UI" charset="0"/>
                <a:cs typeface="Segoe UI Semibold" panose="020B0702040204020203" pitchFamily="34" charset="0"/>
              </a:rPr>
              <a:t>Collaborative Workspace</a:t>
            </a:r>
          </a:p>
        </p:txBody>
      </p:sp>
      <p:sp>
        <p:nvSpPr>
          <p:cNvPr id="649" name="TextBox 648"/>
          <p:cNvSpPr txBox="1"/>
          <p:nvPr/>
        </p:nvSpPr>
        <p:spPr>
          <a:xfrm>
            <a:off x="693570" y="3462022"/>
            <a:ext cx="1142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Cloud storage</a:t>
            </a:r>
          </a:p>
        </p:txBody>
      </p:sp>
      <p:sp>
        <p:nvSpPr>
          <p:cNvPr id="652" name="TextBox 651"/>
          <p:cNvSpPr txBox="1"/>
          <p:nvPr/>
        </p:nvSpPr>
        <p:spPr>
          <a:xfrm>
            <a:off x="529594" y="4410128"/>
            <a:ext cx="1470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warehouses</a:t>
            </a:r>
          </a:p>
        </p:txBody>
      </p:sp>
      <p:sp>
        <p:nvSpPr>
          <p:cNvPr id="655" name="TextBox 654"/>
          <p:cNvSpPr txBox="1"/>
          <p:nvPr/>
        </p:nvSpPr>
        <p:spPr>
          <a:xfrm>
            <a:off x="566895" y="5394379"/>
            <a:ext cx="1396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Hadoop storage</a:t>
            </a:r>
          </a:p>
        </p:txBody>
      </p:sp>
      <p:sp>
        <p:nvSpPr>
          <p:cNvPr id="657" name="TextBox 656"/>
          <p:cNvSpPr txBox="1"/>
          <p:nvPr/>
        </p:nvSpPr>
        <p:spPr>
          <a:xfrm>
            <a:off x="529594" y="2391075"/>
            <a:ext cx="1470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IoT / streaming data</a:t>
            </a:r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7853879" y="5484221"/>
            <a:ext cx="12161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Rest APIs</a:t>
            </a:r>
          </a:p>
        </p:txBody>
      </p:sp>
      <p:sp>
        <p:nvSpPr>
          <p:cNvPr id="701" name="TextBox 700"/>
          <p:cNvSpPr txBox="1"/>
          <p:nvPr/>
        </p:nvSpPr>
        <p:spPr>
          <a:xfrm>
            <a:off x="9988928" y="2360508"/>
            <a:ext cx="178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Machine learning models</a:t>
            </a:r>
          </a:p>
        </p:txBody>
      </p:sp>
      <p:sp>
        <p:nvSpPr>
          <p:cNvPr id="699" name="TextBox 698"/>
          <p:cNvSpPr txBox="1"/>
          <p:nvPr/>
        </p:nvSpPr>
        <p:spPr>
          <a:xfrm>
            <a:off x="10359966" y="3387966"/>
            <a:ext cx="10805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BI tools</a:t>
            </a:r>
          </a:p>
        </p:txBody>
      </p:sp>
      <p:sp>
        <p:nvSpPr>
          <p:cNvPr id="700" name="TextBox 699"/>
          <p:cNvSpPr txBox="1"/>
          <p:nvPr/>
        </p:nvSpPr>
        <p:spPr>
          <a:xfrm>
            <a:off x="10274676" y="4602238"/>
            <a:ext cx="12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exports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0593261" y="4058559"/>
            <a:ext cx="593063" cy="516113"/>
            <a:chOff x="8834092" y="4167766"/>
            <a:chExt cx="1712913" cy="1490662"/>
          </a:xfrm>
        </p:grpSpPr>
        <p:sp>
          <p:nvSpPr>
            <p:cNvPr id="722" name="Freeform 18"/>
            <p:cNvSpPr>
              <a:spLocks noChangeArrowheads="1"/>
            </p:cNvSpPr>
            <p:nvPr/>
          </p:nvSpPr>
          <p:spPr bwMode="auto">
            <a:xfrm>
              <a:off x="8834092" y="4167766"/>
              <a:ext cx="1712913" cy="1339850"/>
            </a:xfrm>
            <a:custGeom>
              <a:avLst/>
              <a:gdLst>
                <a:gd name="T0" fmla="*/ 4759 w 4760"/>
                <a:gd name="T1" fmla="*/ 3395 h 3724"/>
                <a:gd name="T2" fmla="*/ 4449 w 4760"/>
                <a:gd name="T3" fmla="*/ 3723 h 3724"/>
                <a:gd name="T4" fmla="*/ 310 w 4760"/>
                <a:gd name="T5" fmla="*/ 3723 h 3724"/>
                <a:gd name="T6" fmla="*/ 0 w 4760"/>
                <a:gd name="T7" fmla="*/ 3395 h 3724"/>
                <a:gd name="T8" fmla="*/ 0 w 4760"/>
                <a:gd name="T9" fmla="*/ 328 h 3724"/>
                <a:gd name="T10" fmla="*/ 310 w 4760"/>
                <a:gd name="T11" fmla="*/ 0 h 3724"/>
                <a:gd name="T12" fmla="*/ 4449 w 4760"/>
                <a:gd name="T13" fmla="*/ 0 h 3724"/>
                <a:gd name="T14" fmla="*/ 4759 w 4760"/>
                <a:gd name="T15" fmla="*/ 328 h 3724"/>
                <a:gd name="T16" fmla="*/ 4759 w 4760"/>
                <a:gd name="T17" fmla="*/ 3395 h 3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0" h="3724">
                  <a:moveTo>
                    <a:pt x="4759" y="3395"/>
                  </a:moveTo>
                  <a:cubicBezTo>
                    <a:pt x="4759" y="3576"/>
                    <a:pt x="4620" y="3723"/>
                    <a:pt x="4449" y="3723"/>
                  </a:cubicBezTo>
                  <a:lnTo>
                    <a:pt x="310" y="3723"/>
                  </a:lnTo>
                  <a:cubicBezTo>
                    <a:pt x="139" y="3723"/>
                    <a:pt x="0" y="3576"/>
                    <a:pt x="0" y="3395"/>
                  </a:cubicBezTo>
                  <a:lnTo>
                    <a:pt x="0" y="328"/>
                  </a:lnTo>
                  <a:cubicBezTo>
                    <a:pt x="0" y="147"/>
                    <a:pt x="139" y="0"/>
                    <a:pt x="310" y="0"/>
                  </a:cubicBezTo>
                  <a:lnTo>
                    <a:pt x="4449" y="0"/>
                  </a:lnTo>
                  <a:cubicBezTo>
                    <a:pt x="4620" y="0"/>
                    <a:pt x="4759" y="147"/>
                    <a:pt x="4759" y="328"/>
                  </a:cubicBezTo>
                  <a:lnTo>
                    <a:pt x="4759" y="3395"/>
                  </a:lnTo>
                </a:path>
              </a:pathLst>
            </a:cu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3" name="Line 19"/>
            <p:cNvSpPr>
              <a:spLocks noChangeShapeType="1"/>
            </p:cNvSpPr>
            <p:nvPr/>
          </p:nvSpPr>
          <p:spPr bwMode="auto">
            <a:xfrm>
              <a:off x="9169055" y="5656841"/>
              <a:ext cx="1042987" cy="1587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4" name="Line 20"/>
            <p:cNvSpPr>
              <a:spLocks noChangeShapeType="1"/>
            </p:cNvSpPr>
            <p:nvPr/>
          </p:nvSpPr>
          <p:spPr bwMode="auto">
            <a:xfrm>
              <a:off x="9653242" y="5509203"/>
              <a:ext cx="1588" cy="14922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5" name="Freeform 21"/>
            <p:cNvSpPr>
              <a:spLocks noChangeArrowheads="1"/>
            </p:cNvSpPr>
            <p:nvPr/>
          </p:nvSpPr>
          <p:spPr bwMode="auto">
            <a:xfrm>
              <a:off x="9653242" y="5321878"/>
              <a:ext cx="74613" cy="74613"/>
            </a:xfrm>
            <a:custGeom>
              <a:avLst/>
              <a:gdLst>
                <a:gd name="T0" fmla="*/ 205 w 206"/>
                <a:gd name="T1" fmla="*/ 103 h 207"/>
                <a:gd name="T2" fmla="*/ 192 w 206"/>
                <a:gd name="T3" fmla="*/ 155 h 207"/>
                <a:gd name="T4" fmla="*/ 154 w 206"/>
                <a:gd name="T5" fmla="*/ 192 h 207"/>
                <a:gd name="T6" fmla="*/ 103 w 206"/>
                <a:gd name="T7" fmla="*/ 206 h 207"/>
                <a:gd name="T8" fmla="*/ 51 w 206"/>
                <a:gd name="T9" fmla="*/ 192 h 207"/>
                <a:gd name="T10" fmla="*/ 13 w 206"/>
                <a:gd name="T11" fmla="*/ 155 h 207"/>
                <a:gd name="T12" fmla="*/ 0 w 206"/>
                <a:gd name="T13" fmla="*/ 103 h 207"/>
                <a:gd name="T14" fmla="*/ 13 w 206"/>
                <a:gd name="T15" fmla="*/ 52 h 207"/>
                <a:gd name="T16" fmla="*/ 51 w 206"/>
                <a:gd name="T17" fmla="*/ 14 h 207"/>
                <a:gd name="T18" fmla="*/ 103 w 206"/>
                <a:gd name="T19" fmla="*/ 0 h 207"/>
                <a:gd name="T20" fmla="*/ 154 w 206"/>
                <a:gd name="T21" fmla="*/ 14 h 207"/>
                <a:gd name="T22" fmla="*/ 192 w 206"/>
                <a:gd name="T23" fmla="*/ 52 h 207"/>
                <a:gd name="T24" fmla="*/ 205 w 206"/>
                <a:gd name="T25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6" h="207">
                  <a:moveTo>
                    <a:pt x="205" y="103"/>
                  </a:moveTo>
                  <a:cubicBezTo>
                    <a:pt x="205" y="122"/>
                    <a:pt x="201" y="139"/>
                    <a:pt x="192" y="155"/>
                  </a:cubicBezTo>
                  <a:cubicBezTo>
                    <a:pt x="182" y="172"/>
                    <a:pt x="170" y="183"/>
                    <a:pt x="154" y="192"/>
                  </a:cubicBezTo>
                  <a:cubicBezTo>
                    <a:pt x="138" y="202"/>
                    <a:pt x="121" y="206"/>
                    <a:pt x="103" y="206"/>
                  </a:cubicBezTo>
                  <a:cubicBezTo>
                    <a:pt x="84" y="206"/>
                    <a:pt x="67" y="202"/>
                    <a:pt x="51" y="192"/>
                  </a:cubicBezTo>
                  <a:cubicBezTo>
                    <a:pt x="35" y="183"/>
                    <a:pt x="22" y="172"/>
                    <a:pt x="13" y="155"/>
                  </a:cubicBezTo>
                  <a:cubicBezTo>
                    <a:pt x="3" y="139"/>
                    <a:pt x="0" y="122"/>
                    <a:pt x="0" y="103"/>
                  </a:cubicBezTo>
                  <a:cubicBezTo>
                    <a:pt x="0" y="84"/>
                    <a:pt x="3" y="69"/>
                    <a:pt x="13" y="52"/>
                  </a:cubicBezTo>
                  <a:cubicBezTo>
                    <a:pt x="22" y="36"/>
                    <a:pt x="35" y="24"/>
                    <a:pt x="51" y="14"/>
                  </a:cubicBezTo>
                  <a:cubicBezTo>
                    <a:pt x="67" y="5"/>
                    <a:pt x="84" y="0"/>
                    <a:pt x="103" y="0"/>
                  </a:cubicBezTo>
                  <a:cubicBezTo>
                    <a:pt x="121" y="0"/>
                    <a:pt x="138" y="5"/>
                    <a:pt x="154" y="14"/>
                  </a:cubicBezTo>
                  <a:cubicBezTo>
                    <a:pt x="170" y="24"/>
                    <a:pt x="182" y="36"/>
                    <a:pt x="192" y="52"/>
                  </a:cubicBezTo>
                  <a:cubicBezTo>
                    <a:pt x="201" y="69"/>
                    <a:pt x="205" y="84"/>
                    <a:pt x="205" y="103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6" name="Line 22"/>
            <p:cNvSpPr>
              <a:spLocks noChangeShapeType="1"/>
            </p:cNvSpPr>
            <p:nvPr/>
          </p:nvSpPr>
          <p:spPr bwMode="auto">
            <a:xfrm>
              <a:off x="8834092" y="5210753"/>
              <a:ext cx="1712913" cy="158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7" name="Freeform 23"/>
            <p:cNvSpPr>
              <a:spLocks noChangeArrowheads="1"/>
            </p:cNvSpPr>
            <p:nvPr/>
          </p:nvSpPr>
          <p:spPr bwMode="auto">
            <a:xfrm>
              <a:off x="9019830" y="4316991"/>
              <a:ext cx="746125" cy="746125"/>
            </a:xfrm>
            <a:custGeom>
              <a:avLst/>
              <a:gdLst>
                <a:gd name="T0" fmla="*/ 2071 w 2072"/>
                <a:gd name="T1" fmla="*/ 1036 h 2072"/>
                <a:gd name="T2" fmla="*/ 1932 w 2072"/>
                <a:gd name="T3" fmla="*/ 1553 h 2072"/>
                <a:gd name="T4" fmla="*/ 1553 w 2072"/>
                <a:gd name="T5" fmla="*/ 1932 h 2072"/>
                <a:gd name="T6" fmla="*/ 1036 w 2072"/>
                <a:gd name="T7" fmla="*/ 2071 h 2072"/>
                <a:gd name="T8" fmla="*/ 518 w 2072"/>
                <a:gd name="T9" fmla="*/ 1932 h 2072"/>
                <a:gd name="T10" fmla="*/ 139 w 2072"/>
                <a:gd name="T11" fmla="*/ 1553 h 2072"/>
                <a:gd name="T12" fmla="*/ 0 w 2072"/>
                <a:gd name="T13" fmla="*/ 1036 h 2072"/>
                <a:gd name="T14" fmla="*/ 139 w 2072"/>
                <a:gd name="T15" fmla="*/ 518 h 2072"/>
                <a:gd name="T16" fmla="*/ 518 w 2072"/>
                <a:gd name="T17" fmla="*/ 139 h 2072"/>
                <a:gd name="T18" fmla="*/ 1036 w 2072"/>
                <a:gd name="T19" fmla="*/ 0 h 2072"/>
                <a:gd name="T20" fmla="*/ 1553 w 2072"/>
                <a:gd name="T21" fmla="*/ 139 h 2072"/>
                <a:gd name="T22" fmla="*/ 1932 w 2072"/>
                <a:gd name="T23" fmla="*/ 518 h 2072"/>
                <a:gd name="T24" fmla="*/ 2071 w 2072"/>
                <a:gd name="T25" fmla="*/ 1036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2" h="2072">
                  <a:moveTo>
                    <a:pt x="2071" y="1036"/>
                  </a:moveTo>
                  <a:cubicBezTo>
                    <a:pt x="2071" y="1226"/>
                    <a:pt x="2027" y="1388"/>
                    <a:pt x="1932" y="1553"/>
                  </a:cubicBezTo>
                  <a:cubicBezTo>
                    <a:pt x="1837" y="1718"/>
                    <a:pt x="1718" y="1837"/>
                    <a:pt x="1553" y="1932"/>
                  </a:cubicBezTo>
                  <a:cubicBezTo>
                    <a:pt x="1388" y="2028"/>
                    <a:pt x="1226" y="2071"/>
                    <a:pt x="1036" y="2071"/>
                  </a:cubicBezTo>
                  <a:cubicBezTo>
                    <a:pt x="845" y="2071"/>
                    <a:pt x="683" y="2028"/>
                    <a:pt x="518" y="1932"/>
                  </a:cubicBezTo>
                  <a:cubicBezTo>
                    <a:pt x="353" y="1837"/>
                    <a:pt x="234" y="1718"/>
                    <a:pt x="139" y="1553"/>
                  </a:cubicBezTo>
                  <a:cubicBezTo>
                    <a:pt x="44" y="1388"/>
                    <a:pt x="0" y="1227"/>
                    <a:pt x="0" y="1036"/>
                  </a:cubicBezTo>
                  <a:cubicBezTo>
                    <a:pt x="0" y="846"/>
                    <a:pt x="44" y="683"/>
                    <a:pt x="139" y="518"/>
                  </a:cubicBezTo>
                  <a:cubicBezTo>
                    <a:pt x="234" y="353"/>
                    <a:pt x="353" y="234"/>
                    <a:pt x="518" y="139"/>
                  </a:cubicBezTo>
                  <a:cubicBezTo>
                    <a:pt x="683" y="44"/>
                    <a:pt x="845" y="0"/>
                    <a:pt x="1036" y="0"/>
                  </a:cubicBezTo>
                  <a:cubicBezTo>
                    <a:pt x="1226" y="0"/>
                    <a:pt x="1388" y="44"/>
                    <a:pt x="1553" y="139"/>
                  </a:cubicBezTo>
                  <a:cubicBezTo>
                    <a:pt x="1718" y="234"/>
                    <a:pt x="1837" y="353"/>
                    <a:pt x="1932" y="518"/>
                  </a:cubicBezTo>
                  <a:cubicBezTo>
                    <a:pt x="2027" y="683"/>
                    <a:pt x="2071" y="845"/>
                    <a:pt x="2071" y="1036"/>
                  </a:cubicBezTo>
                </a:path>
              </a:pathLst>
            </a:custGeom>
            <a:noFill/>
            <a:ln w="12700" cap="sq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8" name="Freeform 24"/>
            <p:cNvSpPr>
              <a:spLocks noChangeArrowheads="1"/>
            </p:cNvSpPr>
            <p:nvPr/>
          </p:nvSpPr>
          <p:spPr bwMode="auto">
            <a:xfrm>
              <a:off x="9392892" y="4382078"/>
              <a:ext cx="239713" cy="593725"/>
            </a:xfrm>
            <a:custGeom>
              <a:avLst/>
              <a:gdLst>
                <a:gd name="T0" fmla="*/ 584 w 664"/>
                <a:gd name="T1" fmla="*/ 0 h 1648"/>
                <a:gd name="T2" fmla="*/ 0 w 664"/>
                <a:gd name="T3" fmla="*/ 854 h 1648"/>
                <a:gd name="T4" fmla="*/ 663 w 664"/>
                <a:gd name="T5" fmla="*/ 1647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4" h="1648">
                  <a:moveTo>
                    <a:pt x="584" y="0"/>
                  </a:moveTo>
                  <a:lnTo>
                    <a:pt x="0" y="854"/>
                  </a:lnTo>
                  <a:lnTo>
                    <a:pt x="663" y="1647"/>
                  </a:lnTo>
                </a:path>
              </a:pathLst>
            </a:custGeom>
            <a:noFill/>
            <a:ln w="12700" cap="sq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9" name="Line 25"/>
            <p:cNvSpPr>
              <a:spLocks noChangeShapeType="1"/>
            </p:cNvSpPr>
            <p:nvPr/>
          </p:nvSpPr>
          <p:spPr bwMode="auto">
            <a:xfrm flipH="1">
              <a:off x="9018242" y="4690053"/>
              <a:ext cx="376238" cy="1588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30" name="Line 26"/>
            <p:cNvSpPr>
              <a:spLocks noChangeShapeType="1"/>
            </p:cNvSpPr>
            <p:nvPr/>
          </p:nvSpPr>
          <p:spPr bwMode="auto">
            <a:xfrm>
              <a:off x="9913592" y="4391603"/>
              <a:ext cx="446088" cy="1588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31" name="Line 27"/>
            <p:cNvSpPr>
              <a:spLocks noChangeShapeType="1"/>
            </p:cNvSpPr>
            <p:nvPr/>
          </p:nvSpPr>
          <p:spPr bwMode="auto">
            <a:xfrm flipV="1">
              <a:off x="9913592" y="4612435"/>
              <a:ext cx="466787" cy="3007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32" name="Line 28"/>
            <p:cNvSpPr>
              <a:spLocks noChangeShapeType="1"/>
            </p:cNvSpPr>
            <p:nvPr/>
          </p:nvSpPr>
          <p:spPr bwMode="auto">
            <a:xfrm>
              <a:off x="9913592" y="4837691"/>
              <a:ext cx="446088" cy="1587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8E8BCA7-2A46-4A58-9095-668169DA9494}"/>
              </a:ext>
            </a:extLst>
          </p:cNvPr>
          <p:cNvSpPr/>
          <p:nvPr/>
        </p:nvSpPr>
        <p:spPr>
          <a:xfrm>
            <a:off x="1029082" y="3106875"/>
            <a:ext cx="471885" cy="238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4EAEEADD-8CE1-443A-B935-7EE499FFAD45}"/>
              </a:ext>
            </a:extLst>
          </p:cNvPr>
          <p:cNvGrpSpPr/>
          <p:nvPr/>
        </p:nvGrpSpPr>
        <p:grpSpPr>
          <a:xfrm>
            <a:off x="1026957" y="3943993"/>
            <a:ext cx="476134" cy="467582"/>
            <a:chOff x="2549926" y="1227604"/>
            <a:chExt cx="5177116" cy="5084148"/>
          </a:xfrm>
        </p:grpSpPr>
        <p:sp>
          <p:nvSpPr>
            <p:cNvPr id="205" name="Freeform: Shape 583">
              <a:extLst>
                <a:ext uri="{FF2B5EF4-FFF2-40B4-BE49-F238E27FC236}">
                  <a16:creationId xmlns:a16="http://schemas.microsoft.com/office/drawing/2014/main" id="{F2B35AA8-8718-4590-A107-3CFFCFB74F8C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A3043977-89CB-4A95-A293-16F283986B94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829CCA2-178D-4D6B-9FC5-2630A342B21D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22563FEF-DAD4-4A23-BB45-EAC541594376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DED1F1B-F2B0-4F8B-BFAD-0BAD3388FE23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D936F1BB-B5F7-4834-A484-F4A349C3F6CA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8FB4239-4769-4815-B8FE-88E8D3A8B968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2" name="Cylinder 590">
              <a:extLst>
                <a:ext uri="{FF2B5EF4-FFF2-40B4-BE49-F238E27FC236}">
                  <a16:creationId xmlns:a16="http://schemas.microsoft.com/office/drawing/2014/main" id="{34C16495-DC70-480D-ADF0-7781670E2479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F33"/>
                </a:soli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1057440" y="5042294"/>
            <a:ext cx="415168" cy="307754"/>
            <a:chOff x="-2575175" y="-1203589"/>
            <a:chExt cx="3082009" cy="2284626"/>
          </a:xfrm>
          <a:solidFill>
            <a:schemeClr val="tx2"/>
          </a:solidFill>
        </p:grpSpPr>
        <p:sp>
          <p:nvSpPr>
            <p:cNvPr id="214" name="Freeform 42"/>
            <p:cNvSpPr>
              <a:spLocks/>
            </p:cNvSpPr>
            <p:nvPr/>
          </p:nvSpPr>
          <p:spPr bwMode="auto">
            <a:xfrm>
              <a:off x="-2542326" y="188088"/>
              <a:ext cx="462894" cy="621180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15" name="Freeform 43"/>
            <p:cNvSpPr>
              <a:spLocks/>
            </p:cNvSpPr>
            <p:nvPr/>
          </p:nvSpPr>
          <p:spPr bwMode="auto">
            <a:xfrm>
              <a:off x="-986393" y="340397"/>
              <a:ext cx="477830" cy="651045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16" name="Freeform 44"/>
            <p:cNvSpPr>
              <a:spLocks noEditPoints="1"/>
            </p:cNvSpPr>
            <p:nvPr/>
          </p:nvSpPr>
          <p:spPr bwMode="auto">
            <a:xfrm>
              <a:off x="-2575175" y="-1203589"/>
              <a:ext cx="3082009" cy="2284626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17" name="Freeform 45"/>
            <p:cNvSpPr>
              <a:spLocks/>
            </p:cNvSpPr>
            <p:nvPr/>
          </p:nvSpPr>
          <p:spPr bwMode="auto">
            <a:xfrm>
              <a:off x="-1422421" y="-770559"/>
              <a:ext cx="415116" cy="424070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DE98A571-5A30-4C43-8EC9-BBE5278533B5}"/>
              </a:ext>
            </a:extLst>
          </p:cNvPr>
          <p:cNvGrpSpPr/>
          <p:nvPr/>
        </p:nvGrpSpPr>
        <p:grpSpPr>
          <a:xfrm>
            <a:off x="10651930" y="2933595"/>
            <a:ext cx="496622" cy="378062"/>
            <a:chOff x="2502877" y="2643553"/>
            <a:chExt cx="3651737" cy="2779942"/>
          </a:xfrm>
        </p:grpSpPr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AA201B79-48DF-4CE1-A660-76EE2C933301}"/>
                </a:ext>
              </a:extLst>
            </p:cNvPr>
            <p:cNvCxnSpPr>
              <a:cxnSpLocks/>
            </p:cNvCxnSpPr>
            <p:nvPr/>
          </p:nvCxnSpPr>
          <p:spPr>
            <a:xfrm>
              <a:off x="3303655" y="4505747"/>
              <a:ext cx="0" cy="917748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87DFF8DA-748D-4A42-A1BC-3EA296E54544}"/>
                </a:ext>
              </a:extLst>
            </p:cNvPr>
            <p:cNvCxnSpPr>
              <a:cxnSpLocks/>
            </p:cNvCxnSpPr>
            <p:nvPr/>
          </p:nvCxnSpPr>
          <p:spPr>
            <a:xfrm>
              <a:off x="3983069" y="3734649"/>
              <a:ext cx="0" cy="1688846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A88BE1F-D84C-49A8-AD37-F96D49F689A6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82" y="4051603"/>
              <a:ext cx="0" cy="1371892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19F5BE5D-B2E8-4AE9-98BD-5CB0BFF18C6D}"/>
                </a:ext>
              </a:extLst>
            </p:cNvPr>
            <p:cNvCxnSpPr>
              <a:cxnSpLocks/>
            </p:cNvCxnSpPr>
            <p:nvPr/>
          </p:nvCxnSpPr>
          <p:spPr>
            <a:xfrm>
              <a:off x="5330632" y="3185667"/>
              <a:ext cx="0" cy="2237828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Freeform: Shape 581">
              <a:extLst>
                <a:ext uri="{FF2B5EF4-FFF2-40B4-BE49-F238E27FC236}">
                  <a16:creationId xmlns:a16="http://schemas.microsoft.com/office/drawing/2014/main" id="{7FD3112F-1B1F-4DA6-A031-491CA8167398}"/>
                </a:ext>
              </a:extLst>
            </p:cNvPr>
            <p:cNvSpPr/>
            <p:nvPr/>
          </p:nvSpPr>
          <p:spPr bwMode="auto">
            <a:xfrm>
              <a:off x="2502877" y="2643553"/>
              <a:ext cx="3651737" cy="2288931"/>
            </a:xfrm>
            <a:custGeom>
              <a:avLst/>
              <a:gdLst>
                <a:gd name="connsiteX0" fmla="*/ 396145 w 3651737"/>
                <a:gd name="connsiteY0" fmla="*/ 0 h 2582009"/>
                <a:gd name="connsiteX1" fmla="*/ 3255592 w 3651737"/>
                <a:gd name="connsiteY1" fmla="*/ 0 h 2582009"/>
                <a:gd name="connsiteX2" fmla="*/ 3651737 w 3651737"/>
                <a:gd name="connsiteY2" fmla="*/ 396145 h 2582009"/>
                <a:gd name="connsiteX3" fmla="*/ 3651737 w 3651737"/>
                <a:gd name="connsiteY3" fmla="*/ 1892786 h 2582009"/>
                <a:gd name="connsiteX4" fmla="*/ 3255592 w 3651737"/>
                <a:gd name="connsiteY4" fmla="*/ 2288931 h 2582009"/>
                <a:gd name="connsiteX5" fmla="*/ 3196003 w 3651737"/>
                <a:gd name="connsiteY5" fmla="*/ 2288931 h 2582009"/>
                <a:gd name="connsiteX6" fmla="*/ 3196003 w 3651737"/>
                <a:gd name="connsiteY6" fmla="*/ 2582009 h 2582009"/>
                <a:gd name="connsiteX7" fmla="*/ 455734 w 3651737"/>
                <a:gd name="connsiteY7" fmla="*/ 2582009 h 2582009"/>
                <a:gd name="connsiteX8" fmla="*/ 455734 w 3651737"/>
                <a:gd name="connsiteY8" fmla="*/ 2288931 h 2582009"/>
                <a:gd name="connsiteX9" fmla="*/ 396145 w 3651737"/>
                <a:gd name="connsiteY9" fmla="*/ 2288931 h 2582009"/>
                <a:gd name="connsiteX10" fmla="*/ 0 w 3651737"/>
                <a:gd name="connsiteY10" fmla="*/ 1892786 h 2582009"/>
                <a:gd name="connsiteX11" fmla="*/ 0 w 3651737"/>
                <a:gd name="connsiteY11" fmla="*/ 396145 h 2582009"/>
                <a:gd name="connsiteX12" fmla="*/ 396145 w 3651737"/>
                <a:gd name="connsiteY12" fmla="*/ 0 h 2582009"/>
                <a:gd name="connsiteX0" fmla="*/ 455734 w 3651737"/>
                <a:gd name="connsiteY0" fmla="*/ 2582009 h 2673449"/>
                <a:gd name="connsiteX1" fmla="*/ 455734 w 3651737"/>
                <a:gd name="connsiteY1" fmla="*/ 2288931 h 2673449"/>
                <a:gd name="connsiteX2" fmla="*/ 396145 w 3651737"/>
                <a:gd name="connsiteY2" fmla="*/ 2288931 h 2673449"/>
                <a:gd name="connsiteX3" fmla="*/ 0 w 3651737"/>
                <a:gd name="connsiteY3" fmla="*/ 1892786 h 2673449"/>
                <a:gd name="connsiteX4" fmla="*/ 0 w 3651737"/>
                <a:gd name="connsiteY4" fmla="*/ 396145 h 2673449"/>
                <a:gd name="connsiteX5" fmla="*/ 396145 w 3651737"/>
                <a:gd name="connsiteY5" fmla="*/ 0 h 2673449"/>
                <a:gd name="connsiteX6" fmla="*/ 3255592 w 3651737"/>
                <a:gd name="connsiteY6" fmla="*/ 0 h 2673449"/>
                <a:gd name="connsiteX7" fmla="*/ 3651737 w 3651737"/>
                <a:gd name="connsiteY7" fmla="*/ 396145 h 2673449"/>
                <a:gd name="connsiteX8" fmla="*/ 3651737 w 3651737"/>
                <a:gd name="connsiteY8" fmla="*/ 1892786 h 2673449"/>
                <a:gd name="connsiteX9" fmla="*/ 3255592 w 3651737"/>
                <a:gd name="connsiteY9" fmla="*/ 2288931 h 2673449"/>
                <a:gd name="connsiteX10" fmla="*/ 3196003 w 3651737"/>
                <a:gd name="connsiteY10" fmla="*/ 2288931 h 2673449"/>
                <a:gd name="connsiteX11" fmla="*/ 3196003 w 3651737"/>
                <a:gd name="connsiteY11" fmla="*/ 2582009 h 2673449"/>
                <a:gd name="connsiteX12" fmla="*/ 547174 w 3651737"/>
                <a:gd name="connsiteY12" fmla="*/ 2673449 h 2673449"/>
                <a:gd name="connsiteX0" fmla="*/ 455734 w 3651737"/>
                <a:gd name="connsiteY0" fmla="*/ 2582009 h 2582009"/>
                <a:gd name="connsiteX1" fmla="*/ 455734 w 3651737"/>
                <a:gd name="connsiteY1" fmla="*/ 2288931 h 2582009"/>
                <a:gd name="connsiteX2" fmla="*/ 396145 w 3651737"/>
                <a:gd name="connsiteY2" fmla="*/ 2288931 h 2582009"/>
                <a:gd name="connsiteX3" fmla="*/ 0 w 3651737"/>
                <a:gd name="connsiteY3" fmla="*/ 1892786 h 2582009"/>
                <a:gd name="connsiteX4" fmla="*/ 0 w 3651737"/>
                <a:gd name="connsiteY4" fmla="*/ 396145 h 2582009"/>
                <a:gd name="connsiteX5" fmla="*/ 396145 w 3651737"/>
                <a:gd name="connsiteY5" fmla="*/ 0 h 2582009"/>
                <a:gd name="connsiteX6" fmla="*/ 3255592 w 3651737"/>
                <a:gd name="connsiteY6" fmla="*/ 0 h 2582009"/>
                <a:gd name="connsiteX7" fmla="*/ 3651737 w 3651737"/>
                <a:gd name="connsiteY7" fmla="*/ 396145 h 2582009"/>
                <a:gd name="connsiteX8" fmla="*/ 3651737 w 3651737"/>
                <a:gd name="connsiteY8" fmla="*/ 1892786 h 2582009"/>
                <a:gd name="connsiteX9" fmla="*/ 3255592 w 3651737"/>
                <a:gd name="connsiteY9" fmla="*/ 2288931 h 2582009"/>
                <a:gd name="connsiteX10" fmla="*/ 3196003 w 3651737"/>
                <a:gd name="connsiteY10" fmla="*/ 2288931 h 2582009"/>
                <a:gd name="connsiteX11" fmla="*/ 3196003 w 3651737"/>
                <a:gd name="connsiteY11" fmla="*/ 2582009 h 2582009"/>
                <a:gd name="connsiteX0" fmla="*/ 455734 w 3651737"/>
                <a:gd name="connsiteY0" fmla="*/ 2288931 h 2582009"/>
                <a:gd name="connsiteX1" fmla="*/ 396145 w 3651737"/>
                <a:gd name="connsiteY1" fmla="*/ 2288931 h 2582009"/>
                <a:gd name="connsiteX2" fmla="*/ 0 w 3651737"/>
                <a:gd name="connsiteY2" fmla="*/ 1892786 h 2582009"/>
                <a:gd name="connsiteX3" fmla="*/ 0 w 3651737"/>
                <a:gd name="connsiteY3" fmla="*/ 396145 h 2582009"/>
                <a:gd name="connsiteX4" fmla="*/ 396145 w 3651737"/>
                <a:gd name="connsiteY4" fmla="*/ 0 h 2582009"/>
                <a:gd name="connsiteX5" fmla="*/ 3255592 w 3651737"/>
                <a:gd name="connsiteY5" fmla="*/ 0 h 2582009"/>
                <a:gd name="connsiteX6" fmla="*/ 3651737 w 3651737"/>
                <a:gd name="connsiteY6" fmla="*/ 396145 h 2582009"/>
                <a:gd name="connsiteX7" fmla="*/ 3651737 w 3651737"/>
                <a:gd name="connsiteY7" fmla="*/ 1892786 h 2582009"/>
                <a:gd name="connsiteX8" fmla="*/ 3255592 w 3651737"/>
                <a:gd name="connsiteY8" fmla="*/ 2288931 h 2582009"/>
                <a:gd name="connsiteX9" fmla="*/ 3196003 w 3651737"/>
                <a:gd name="connsiteY9" fmla="*/ 2288931 h 2582009"/>
                <a:gd name="connsiteX10" fmla="*/ 3196003 w 3651737"/>
                <a:gd name="connsiteY10" fmla="*/ 2582009 h 2582009"/>
                <a:gd name="connsiteX0" fmla="*/ 455734 w 3651737"/>
                <a:gd name="connsiteY0" fmla="*/ 2288931 h 2288931"/>
                <a:gd name="connsiteX1" fmla="*/ 396145 w 3651737"/>
                <a:gd name="connsiteY1" fmla="*/ 2288931 h 2288931"/>
                <a:gd name="connsiteX2" fmla="*/ 0 w 3651737"/>
                <a:gd name="connsiteY2" fmla="*/ 1892786 h 2288931"/>
                <a:gd name="connsiteX3" fmla="*/ 0 w 3651737"/>
                <a:gd name="connsiteY3" fmla="*/ 396145 h 2288931"/>
                <a:gd name="connsiteX4" fmla="*/ 396145 w 3651737"/>
                <a:gd name="connsiteY4" fmla="*/ 0 h 2288931"/>
                <a:gd name="connsiteX5" fmla="*/ 3255592 w 3651737"/>
                <a:gd name="connsiteY5" fmla="*/ 0 h 2288931"/>
                <a:gd name="connsiteX6" fmla="*/ 3651737 w 3651737"/>
                <a:gd name="connsiteY6" fmla="*/ 396145 h 2288931"/>
                <a:gd name="connsiteX7" fmla="*/ 3651737 w 3651737"/>
                <a:gd name="connsiteY7" fmla="*/ 1892786 h 2288931"/>
                <a:gd name="connsiteX8" fmla="*/ 3255592 w 3651737"/>
                <a:gd name="connsiteY8" fmla="*/ 2288931 h 2288931"/>
                <a:gd name="connsiteX9" fmla="*/ 3196003 w 3651737"/>
                <a:gd name="connsiteY9" fmla="*/ 2288931 h 22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1737" h="2288931">
                  <a:moveTo>
                    <a:pt x="455734" y="2288931"/>
                  </a:moveTo>
                  <a:lnTo>
                    <a:pt x="396145" y="2288931"/>
                  </a:lnTo>
                  <a:cubicBezTo>
                    <a:pt x="177360" y="2288931"/>
                    <a:pt x="0" y="2111571"/>
                    <a:pt x="0" y="1892786"/>
                  </a:cubicBezTo>
                  <a:lnTo>
                    <a:pt x="0" y="396145"/>
                  </a:lnTo>
                  <a:cubicBezTo>
                    <a:pt x="0" y="177360"/>
                    <a:pt x="177360" y="0"/>
                    <a:pt x="396145" y="0"/>
                  </a:cubicBezTo>
                  <a:lnTo>
                    <a:pt x="3255592" y="0"/>
                  </a:lnTo>
                  <a:cubicBezTo>
                    <a:pt x="3474377" y="0"/>
                    <a:pt x="3651737" y="177360"/>
                    <a:pt x="3651737" y="396145"/>
                  </a:cubicBezTo>
                  <a:lnTo>
                    <a:pt x="3651737" y="1892786"/>
                  </a:lnTo>
                  <a:cubicBezTo>
                    <a:pt x="3651737" y="2111571"/>
                    <a:pt x="3474377" y="2288931"/>
                    <a:pt x="3255592" y="2288931"/>
                  </a:cubicBezTo>
                  <a:lnTo>
                    <a:pt x="3196003" y="2288931"/>
                  </a:lnTo>
                </a:path>
              </a:pathLst>
            </a:cu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26" name="Freeform 2"/>
          <p:cNvSpPr>
            <a:spLocks noChangeArrowheads="1"/>
          </p:cNvSpPr>
          <p:nvPr/>
        </p:nvSpPr>
        <p:spPr bwMode="auto">
          <a:xfrm>
            <a:off x="2837398" y="1730364"/>
            <a:ext cx="6350000" cy="1260599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29" name="Group 328"/>
          <p:cNvGrpSpPr/>
          <p:nvPr/>
        </p:nvGrpSpPr>
        <p:grpSpPr>
          <a:xfrm rot="16200000">
            <a:off x="7816827" y="3613269"/>
            <a:ext cx="3901792" cy="467102"/>
            <a:chOff x="3487387" y="4548246"/>
            <a:chExt cx="5217226" cy="653146"/>
          </a:xfrm>
        </p:grpSpPr>
        <p:sp>
          <p:nvSpPr>
            <p:cNvPr id="330" name="Freeform 329"/>
            <p:cNvSpPr/>
            <p:nvPr/>
          </p:nvSpPr>
          <p:spPr>
            <a:xfrm rot="10800000">
              <a:off x="3487387" y="4548246"/>
              <a:ext cx="5217226" cy="296885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31" name="Freeform 330"/>
            <p:cNvSpPr/>
            <p:nvPr/>
          </p:nvSpPr>
          <p:spPr>
            <a:xfrm flipH="1">
              <a:off x="6057373" y="4845131"/>
              <a:ext cx="45719" cy="356261"/>
            </a:xfrm>
            <a:custGeom>
              <a:avLst/>
              <a:gdLst>
                <a:gd name="connsiteX0" fmla="*/ 0 w 0"/>
                <a:gd name="connsiteY0" fmla="*/ 0 h 475013"/>
                <a:gd name="connsiteX1" fmla="*/ 0 w 0"/>
                <a:gd name="connsiteY1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5013">
                  <a:moveTo>
                    <a:pt x="0" y="0"/>
                  </a:moveTo>
                  <a:lnTo>
                    <a:pt x="0" y="475013"/>
                  </a:lnTo>
                </a:path>
              </a:pathLst>
            </a:custGeom>
            <a:noFill/>
            <a:ln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85" y="4946317"/>
            <a:ext cx="800100" cy="418494"/>
          </a:xfrm>
          <a:prstGeom prst="rect">
            <a:avLst/>
          </a:prstGeom>
        </p:spPr>
      </p:pic>
      <p:grpSp>
        <p:nvGrpSpPr>
          <p:cNvPr id="357" name="Group 356"/>
          <p:cNvGrpSpPr/>
          <p:nvPr/>
        </p:nvGrpSpPr>
        <p:grpSpPr>
          <a:xfrm rot="16200000">
            <a:off x="308610" y="3511904"/>
            <a:ext cx="3947815" cy="467102"/>
            <a:chOff x="3487387" y="4548246"/>
            <a:chExt cx="5217226" cy="653146"/>
          </a:xfrm>
        </p:grpSpPr>
        <p:sp>
          <p:nvSpPr>
            <p:cNvPr id="358" name="Freeform 357"/>
            <p:cNvSpPr/>
            <p:nvPr/>
          </p:nvSpPr>
          <p:spPr>
            <a:xfrm rot="10800000">
              <a:off x="3487387" y="4548246"/>
              <a:ext cx="5217226" cy="296885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59" name="Freeform 358"/>
            <p:cNvSpPr/>
            <p:nvPr/>
          </p:nvSpPr>
          <p:spPr>
            <a:xfrm flipH="1">
              <a:off x="6057373" y="4845131"/>
              <a:ext cx="45719" cy="356261"/>
            </a:xfrm>
            <a:custGeom>
              <a:avLst/>
              <a:gdLst>
                <a:gd name="connsiteX0" fmla="*/ 0 w 0"/>
                <a:gd name="connsiteY0" fmla="*/ 0 h 475013"/>
                <a:gd name="connsiteX1" fmla="*/ 0 w 0"/>
                <a:gd name="connsiteY1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5013">
                  <a:moveTo>
                    <a:pt x="0" y="0"/>
                  </a:moveTo>
                  <a:lnTo>
                    <a:pt x="0" y="475013"/>
                  </a:lnTo>
                </a:path>
              </a:pathLst>
            </a:custGeom>
            <a:noFill/>
            <a:ln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2770" y="2948780"/>
            <a:ext cx="829640" cy="459762"/>
            <a:chOff x="603432" y="2974623"/>
            <a:chExt cx="829640" cy="459762"/>
          </a:xfrm>
        </p:grpSpPr>
        <p:sp>
          <p:nvSpPr>
            <p:cNvPr id="176" name="Freeform 146">
              <a:extLst>
                <a:ext uri="{FF2B5EF4-FFF2-40B4-BE49-F238E27FC236}">
                  <a16:creationId xmlns:a16="http://schemas.microsoft.com/office/drawing/2014/main" id="{8584423E-DC4D-476D-A3D6-22901C3C0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3432" y="2974623"/>
              <a:ext cx="485330" cy="30736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03" name="Freeform 146">
              <a:extLst>
                <a:ext uri="{FF2B5EF4-FFF2-40B4-BE49-F238E27FC236}">
                  <a16:creationId xmlns:a16="http://schemas.microsoft.com/office/drawing/2014/main" id="{8584423E-DC4D-476D-A3D6-22901C3C0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9900" y="3033391"/>
              <a:ext cx="633172" cy="40099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0DC26B6F-BE7E-4BB0-B7F6-BD86F96475CE}"/>
              </a:ext>
            </a:extLst>
          </p:cNvPr>
          <p:cNvSpPr txBox="1"/>
          <p:nvPr/>
        </p:nvSpPr>
        <p:spPr>
          <a:xfrm>
            <a:off x="10071086" y="5670351"/>
            <a:ext cx="1617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warehouses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29D6182-2959-48F8-AEDB-BB4B108D1668}"/>
              </a:ext>
            </a:extLst>
          </p:cNvPr>
          <p:cNvGrpSpPr/>
          <p:nvPr/>
        </p:nvGrpSpPr>
        <p:grpSpPr>
          <a:xfrm>
            <a:off x="10641992" y="5204216"/>
            <a:ext cx="476134" cy="467582"/>
            <a:chOff x="2549926" y="1227604"/>
            <a:chExt cx="5177116" cy="5084148"/>
          </a:xfrm>
        </p:grpSpPr>
        <p:sp>
          <p:nvSpPr>
            <p:cNvPr id="167" name="Freeform: Shape 583">
              <a:extLst>
                <a:ext uri="{FF2B5EF4-FFF2-40B4-BE49-F238E27FC236}">
                  <a16:creationId xmlns:a16="http://schemas.microsoft.com/office/drawing/2014/main" id="{D41FA54A-BF28-42C1-BAB5-00F77F2BE36E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F12A1BF-A814-4491-97D6-31BAC827D32B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E25C6EB-E7AE-47CE-AF01-64A9FFD04266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B0854FBD-403C-4B0D-B2BB-E9D2C2068322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F75DB51-D6A0-4425-97A8-C6F1D00838E8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1ED2B57A-8299-4302-AC8F-62DC4E4925DE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53BE61B-3648-4CA6-ACC9-9F37A2D6D604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Cylinder 590">
              <a:extLst>
                <a:ext uri="{FF2B5EF4-FFF2-40B4-BE49-F238E27FC236}">
                  <a16:creationId xmlns:a16="http://schemas.microsoft.com/office/drawing/2014/main" id="{DA454E18-FC30-45FC-9B5D-2747C1D4681F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F33"/>
                </a:soli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9023DE-2731-4F78-AC2E-0DDF7085F71C}"/>
              </a:ext>
            </a:extLst>
          </p:cNvPr>
          <p:cNvSpPr txBox="1"/>
          <p:nvPr/>
        </p:nvSpPr>
        <p:spPr>
          <a:xfrm>
            <a:off x="2776727" y="1352197"/>
            <a:ext cx="1667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Azure Databricks</a:t>
            </a:r>
          </a:p>
        </p:txBody>
      </p:sp>
      <p:sp>
        <p:nvSpPr>
          <p:cNvPr id="185" name="Freeform 4">
            <a:extLst>
              <a:ext uri="{FF2B5EF4-FFF2-40B4-BE49-F238E27FC236}">
                <a16:creationId xmlns:a16="http://schemas.microsoft.com/office/drawing/2014/main" id="{555740EF-E494-4066-B033-B42E7DBE7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05" y="1198585"/>
            <a:ext cx="11408940" cy="4949666"/>
          </a:xfrm>
          <a:prstGeom prst="rect">
            <a:avLst/>
          </a:prstGeom>
          <a:noFill/>
          <a:ln w="12700" cap="flat">
            <a:solidFill>
              <a:schemeClr val="tx2"/>
            </a:solidFill>
            <a:prstDash val="sys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B9D3D5-FE04-431D-B831-604D8382741D}"/>
              </a:ext>
            </a:extLst>
          </p:cNvPr>
          <p:cNvSpPr txBox="1"/>
          <p:nvPr/>
        </p:nvSpPr>
        <p:spPr>
          <a:xfrm>
            <a:off x="563944" y="6286039"/>
            <a:ext cx="2136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Enhance Productivity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26CDD1E-54A7-47B3-8CE8-9571A3F1FE4F}"/>
              </a:ext>
            </a:extLst>
          </p:cNvPr>
          <p:cNvSpPr/>
          <p:nvPr/>
        </p:nvSpPr>
        <p:spPr>
          <a:xfrm>
            <a:off x="2879892" y="3138102"/>
            <a:ext cx="3644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emibold" panose="020B0702040204020203" pitchFamily="34" charset="0"/>
                <a:ea typeface="Segoe UI" charset="0"/>
                <a:cs typeface="Segoe UI Semibold" panose="020B0702040204020203" pitchFamily="34" charset="0"/>
              </a:rPr>
              <a:t>Deploy Production Jobs &amp; Workflows 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7B581DE-181E-4145-9FAF-9BB9503DD781}"/>
              </a:ext>
            </a:extLst>
          </p:cNvPr>
          <p:cNvSpPr/>
          <p:nvPr/>
        </p:nvSpPr>
        <p:spPr>
          <a:xfrm>
            <a:off x="4691276" y="549212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APACHE SPARK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83E5D5E-5D12-4CAC-AB79-D3B04C94F35C}"/>
              </a:ext>
            </a:extLst>
          </p:cNvPr>
          <p:cNvSpPr/>
          <p:nvPr/>
        </p:nvSpPr>
        <p:spPr>
          <a:xfrm>
            <a:off x="2961569" y="4156531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rPr>
              <a:t>MULTI-STAGE PIPELINES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83AD615-61FF-4EE1-804B-D9DEC8C23CF7}"/>
              </a:ext>
            </a:extLst>
          </p:cNvPr>
          <p:cNvSpPr/>
          <p:nvPr/>
        </p:nvSpPr>
        <p:spPr>
          <a:xfrm>
            <a:off x="3179446" y="2629547"/>
            <a:ext cx="117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ENGINEER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F862E818-0B14-4D57-891F-E80EAB9EB6ED}"/>
              </a:ext>
            </a:extLst>
          </p:cNvPr>
          <p:cNvGrpSpPr/>
          <p:nvPr/>
        </p:nvGrpSpPr>
        <p:grpSpPr>
          <a:xfrm>
            <a:off x="3575726" y="2228197"/>
            <a:ext cx="509188" cy="399948"/>
            <a:chOff x="8339328" y="268334"/>
            <a:chExt cx="780544" cy="613088"/>
          </a:xfrm>
        </p:grpSpPr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0A8BE349-F75B-4DA5-91B4-2A6FEDCC3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8117" y="268334"/>
              <a:ext cx="541755" cy="499762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2" name="Freeform 5">
              <a:extLst>
                <a:ext uri="{FF2B5EF4-FFF2-40B4-BE49-F238E27FC236}">
                  <a16:creationId xmlns:a16="http://schemas.microsoft.com/office/drawing/2014/main" id="{42708161-D58A-4D4C-A577-8696733DBA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39328" y="303250"/>
              <a:ext cx="517467" cy="57817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BFECA14A-8C14-4349-A313-1AE53C55353B}"/>
              </a:ext>
            </a:extLst>
          </p:cNvPr>
          <p:cNvGrpSpPr/>
          <p:nvPr/>
        </p:nvGrpSpPr>
        <p:grpSpPr>
          <a:xfrm>
            <a:off x="5707879" y="2284173"/>
            <a:ext cx="502920" cy="361358"/>
            <a:chOff x="10268712" y="1254226"/>
            <a:chExt cx="804672" cy="578172"/>
          </a:xfrm>
        </p:grpSpPr>
        <p:grpSp>
          <p:nvGrpSpPr>
            <p:cNvPr id="194" name="Group 11">
              <a:extLst>
                <a:ext uri="{FF2B5EF4-FFF2-40B4-BE49-F238E27FC236}">
                  <a16:creationId xmlns:a16="http://schemas.microsoft.com/office/drawing/2014/main" id="{9974C1ED-FF66-4DB2-8D24-60E9123038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07090" y="1257647"/>
              <a:ext cx="466294" cy="507929"/>
              <a:chOff x="3861" y="4291602"/>
              <a:chExt cx="112" cy="244433"/>
            </a:xfrm>
          </p:grpSpPr>
          <p:sp>
            <p:nvSpPr>
              <p:cNvPr id="196" name="Freeform 12">
                <a:extLst>
                  <a:ext uri="{FF2B5EF4-FFF2-40B4-BE49-F238E27FC236}">
                    <a16:creationId xmlns:a16="http://schemas.microsoft.com/office/drawing/2014/main" id="{14E7BF12-5327-408A-A695-4E11198D5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1" y="4291602"/>
                <a:ext cx="112" cy="244433"/>
              </a:xfrm>
              <a:custGeom>
                <a:avLst/>
                <a:gdLst>
                  <a:gd name="T0" fmla="*/ 24 w 80"/>
                  <a:gd name="T1" fmla="*/ 36 h 88"/>
                  <a:gd name="T2" fmla="*/ 4 w 80"/>
                  <a:gd name="T3" fmla="*/ 74 h 88"/>
                  <a:gd name="T4" fmla="*/ 12 w 80"/>
                  <a:gd name="T5" fmla="*/ 88 h 88"/>
                  <a:gd name="T6" fmla="*/ 68 w 80"/>
                  <a:gd name="T7" fmla="*/ 88 h 88"/>
                  <a:gd name="T8" fmla="*/ 76 w 80"/>
                  <a:gd name="T9" fmla="*/ 74 h 88"/>
                  <a:gd name="T10" fmla="*/ 56 w 80"/>
                  <a:gd name="T11" fmla="*/ 36 h 88"/>
                  <a:gd name="T12" fmla="*/ 56 w 80"/>
                  <a:gd name="T13" fmla="*/ 0 h 88"/>
                  <a:gd name="T14" fmla="*/ 24 w 80"/>
                  <a:gd name="T15" fmla="*/ 0 h 88"/>
                  <a:gd name="T16" fmla="*/ 24 w 80"/>
                  <a:gd name="T17" fmla="*/ 3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88">
                    <a:moveTo>
                      <a:pt x="24" y="36"/>
                    </a:moveTo>
                    <a:cubicBezTo>
                      <a:pt x="4" y="74"/>
                      <a:pt x="4" y="74"/>
                      <a:pt x="4" y="74"/>
                    </a:cubicBezTo>
                    <a:cubicBezTo>
                      <a:pt x="0" y="80"/>
                      <a:pt x="5" y="88"/>
                      <a:pt x="12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75" y="88"/>
                      <a:pt x="80" y="80"/>
                      <a:pt x="76" y="7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24" y="36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7" name="Line 13">
                <a:extLst>
                  <a:ext uri="{FF2B5EF4-FFF2-40B4-BE49-F238E27FC236}">
                    <a16:creationId xmlns:a16="http://schemas.microsoft.com/office/drawing/2014/main" id="{BA83800C-8600-4A26-AC84-AB5E3F755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2" y="4469918"/>
                <a:ext cx="90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8" name="Line 14">
                <a:extLst>
                  <a:ext uri="{FF2B5EF4-FFF2-40B4-BE49-F238E27FC236}">
                    <a16:creationId xmlns:a16="http://schemas.microsoft.com/office/drawing/2014/main" id="{3B1A8ED1-DC16-4B90-B5E0-B5427DE145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335680"/>
                <a:ext cx="16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9" name="Line 15">
                <a:extLst>
                  <a:ext uri="{FF2B5EF4-FFF2-40B4-BE49-F238E27FC236}">
                    <a16:creationId xmlns:a16="http://schemas.microsoft.com/office/drawing/2014/main" id="{9C7CA43B-C9E6-40BA-B5B3-41644AEF26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379758"/>
                <a:ext cx="16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0" name="Line 16">
                <a:extLst>
                  <a:ext uri="{FF2B5EF4-FFF2-40B4-BE49-F238E27FC236}">
                    <a16:creationId xmlns:a16="http://schemas.microsoft.com/office/drawing/2014/main" id="{9E45A68A-C242-4E6C-A2A0-335993C262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425840"/>
                <a:ext cx="28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1" name="Line 17">
                <a:extLst>
                  <a:ext uri="{FF2B5EF4-FFF2-40B4-BE49-F238E27FC236}">
                    <a16:creationId xmlns:a16="http://schemas.microsoft.com/office/drawing/2014/main" id="{12261218-B93E-42BF-A6C4-7569B7707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3" y="4291602"/>
                <a:ext cx="68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95" name="Freeform 5">
              <a:extLst>
                <a:ext uri="{FF2B5EF4-FFF2-40B4-BE49-F238E27FC236}">
                  <a16:creationId xmlns:a16="http://schemas.microsoft.com/office/drawing/2014/main" id="{56F84BC6-29A5-47B4-B63A-E67E8F470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68712" y="1254226"/>
              <a:ext cx="517467" cy="57817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8070708-B166-4833-A63F-B5E80BBF26D9}"/>
              </a:ext>
            </a:extLst>
          </p:cNvPr>
          <p:cNvGrpSpPr/>
          <p:nvPr/>
        </p:nvGrpSpPr>
        <p:grpSpPr>
          <a:xfrm>
            <a:off x="7978217" y="2234285"/>
            <a:ext cx="554668" cy="377171"/>
            <a:chOff x="9151662" y="1184065"/>
            <a:chExt cx="554668" cy="377171"/>
          </a:xfrm>
        </p:grpSpPr>
        <p:grpSp>
          <p:nvGrpSpPr>
            <p:cNvPr id="219" name="Group 4">
              <a:extLst>
                <a:ext uri="{FF2B5EF4-FFF2-40B4-BE49-F238E27FC236}">
                  <a16:creationId xmlns:a16="http://schemas.microsoft.com/office/drawing/2014/main" id="{C6D220A9-E158-4B4F-B262-1CFF925F7AF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96633" y="1190427"/>
              <a:ext cx="309697" cy="302323"/>
              <a:chOff x="1759" y="236"/>
              <a:chExt cx="252" cy="246"/>
            </a:xfrm>
            <a:noFill/>
          </p:grpSpPr>
          <p:sp>
            <p:nvSpPr>
              <p:cNvPr id="221" name="Freeform 5">
                <a:extLst>
                  <a:ext uri="{FF2B5EF4-FFF2-40B4-BE49-F238E27FC236}">
                    <a16:creationId xmlns:a16="http://schemas.microsoft.com/office/drawing/2014/main" id="{087426E8-22CB-4740-8EA2-7E79F76FE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6"/>
                <a:ext cx="252" cy="246"/>
              </a:xfrm>
              <a:custGeom>
                <a:avLst/>
                <a:gdLst>
                  <a:gd name="T0" fmla="*/ 0 w 252"/>
                  <a:gd name="T1" fmla="*/ 0 h 246"/>
                  <a:gd name="T2" fmla="*/ 0 w 252"/>
                  <a:gd name="T3" fmla="*/ 246 h 246"/>
                  <a:gd name="T4" fmla="*/ 252 w 252"/>
                  <a:gd name="T5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2" h="246">
                    <a:moveTo>
                      <a:pt x="0" y="0"/>
                    </a:moveTo>
                    <a:lnTo>
                      <a:pt x="0" y="246"/>
                    </a:lnTo>
                    <a:lnTo>
                      <a:pt x="252" y="246"/>
                    </a:lnTo>
                  </a:path>
                </a:pathLst>
              </a:custGeom>
              <a:grp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2" name="Rectangle 6">
                <a:extLst>
                  <a:ext uri="{FF2B5EF4-FFF2-40B4-BE49-F238E27FC236}">
                    <a16:creationId xmlns:a16="http://schemas.microsoft.com/office/drawing/2014/main" id="{C41AE70E-CCC5-4012-87EE-D78D46E46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376"/>
                <a:ext cx="32" cy="106"/>
              </a:xfrm>
              <a:prstGeom prst="rect">
                <a:avLst/>
              </a:prstGeom>
              <a:grp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3" name="Rectangle 7">
                <a:extLst>
                  <a:ext uri="{FF2B5EF4-FFF2-40B4-BE49-F238E27FC236}">
                    <a16:creationId xmlns:a16="http://schemas.microsoft.com/office/drawing/2014/main" id="{3BB82065-89DA-4276-83E9-345666DEC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2" y="283"/>
                <a:ext cx="33" cy="199"/>
              </a:xfrm>
              <a:prstGeom prst="rect">
                <a:avLst/>
              </a:prstGeom>
              <a:grp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4" name="Rectangle 8">
                <a:extLst>
                  <a:ext uri="{FF2B5EF4-FFF2-40B4-BE49-F238E27FC236}">
                    <a16:creationId xmlns:a16="http://schemas.microsoft.com/office/drawing/2014/main" id="{C81E81EE-105D-4A76-A964-A547F2F69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324"/>
                <a:ext cx="33" cy="158"/>
              </a:xfrm>
              <a:prstGeom prst="rect">
                <a:avLst/>
              </a:prstGeom>
              <a:grp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20" name="Freeform 5">
              <a:extLst>
                <a:ext uri="{FF2B5EF4-FFF2-40B4-BE49-F238E27FC236}">
                  <a16:creationId xmlns:a16="http://schemas.microsoft.com/office/drawing/2014/main" id="{DD5803B4-9800-4E61-A1AE-C7BC7EDE78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51662" y="1184065"/>
              <a:ext cx="337570" cy="377171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8E672A-5D82-40BB-B9DF-4DAC97A83188}"/>
              </a:ext>
            </a:extLst>
          </p:cNvPr>
          <p:cNvCxnSpPr/>
          <p:nvPr/>
        </p:nvCxnSpPr>
        <p:spPr>
          <a:xfrm>
            <a:off x="4414474" y="2722218"/>
            <a:ext cx="891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BABC0979-C8F7-492A-B7B9-7B350C64251B}"/>
              </a:ext>
            </a:extLst>
          </p:cNvPr>
          <p:cNvCxnSpPr/>
          <p:nvPr/>
        </p:nvCxnSpPr>
        <p:spPr>
          <a:xfrm>
            <a:off x="6598874" y="2731867"/>
            <a:ext cx="891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ectangle 230">
            <a:extLst>
              <a:ext uri="{FF2B5EF4-FFF2-40B4-BE49-F238E27FC236}">
                <a16:creationId xmlns:a16="http://schemas.microsoft.com/office/drawing/2014/main" id="{FE17A071-A113-4A99-AB11-8ADD8F1B3802}"/>
              </a:ext>
            </a:extLst>
          </p:cNvPr>
          <p:cNvSpPr/>
          <p:nvPr/>
        </p:nvSpPr>
        <p:spPr>
          <a:xfrm>
            <a:off x="5085319" y="4156531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JOB SCHEDULER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81BBA7CE-5D2B-496C-B4FF-7FF4711BD31C}"/>
              </a:ext>
            </a:extLst>
          </p:cNvPr>
          <p:cNvSpPr/>
          <p:nvPr/>
        </p:nvSpPr>
        <p:spPr>
          <a:xfrm>
            <a:off x="7248132" y="4156531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NOTIFICATION &amp; LOGS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3C1D40C-21EC-43D2-AC3A-E663BB21D149}"/>
              </a:ext>
            </a:extLst>
          </p:cNvPr>
          <p:cNvSpPr/>
          <p:nvPr/>
        </p:nvSpPr>
        <p:spPr>
          <a:xfrm>
            <a:off x="5385128" y="2642514"/>
            <a:ext cx="117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SCIENTIST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C09F5361-6499-4020-B354-731B57771C6B}"/>
              </a:ext>
            </a:extLst>
          </p:cNvPr>
          <p:cNvSpPr/>
          <p:nvPr/>
        </p:nvSpPr>
        <p:spPr>
          <a:xfrm>
            <a:off x="7653681" y="2629546"/>
            <a:ext cx="14138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BUSINESS ANALYST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B716EB-A1B9-4E4F-BE0E-11CC2D2CAAA8}"/>
              </a:ext>
            </a:extLst>
          </p:cNvPr>
          <p:cNvSpPr/>
          <p:nvPr/>
        </p:nvSpPr>
        <p:spPr>
          <a:xfrm>
            <a:off x="3085844" y="3700154"/>
            <a:ext cx="274431" cy="274431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DC2C3294-024E-46E3-8278-479FA625786C}"/>
              </a:ext>
            </a:extLst>
          </p:cNvPr>
          <p:cNvSpPr/>
          <p:nvPr/>
        </p:nvSpPr>
        <p:spPr>
          <a:xfrm>
            <a:off x="3593167" y="3700154"/>
            <a:ext cx="274431" cy="274431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C10FE34B-412D-4255-97F5-594A012EF537}"/>
              </a:ext>
            </a:extLst>
          </p:cNvPr>
          <p:cNvSpPr/>
          <p:nvPr/>
        </p:nvSpPr>
        <p:spPr>
          <a:xfrm>
            <a:off x="4100490" y="3700154"/>
            <a:ext cx="274431" cy="274431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57B09A-3F9A-4431-BAD6-F42EE7CA39B9}"/>
              </a:ext>
            </a:extLst>
          </p:cNvPr>
          <p:cNvCxnSpPr>
            <a:cxnSpLocks/>
          </p:cNvCxnSpPr>
          <p:nvPr/>
        </p:nvCxnSpPr>
        <p:spPr>
          <a:xfrm>
            <a:off x="3361205" y="3837369"/>
            <a:ext cx="231033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C96F85CD-F47F-4D7C-AE8A-699F856E0492}"/>
              </a:ext>
            </a:extLst>
          </p:cNvPr>
          <p:cNvCxnSpPr>
            <a:cxnSpLocks/>
          </p:cNvCxnSpPr>
          <p:nvPr/>
        </p:nvCxnSpPr>
        <p:spPr>
          <a:xfrm>
            <a:off x="3868527" y="3837369"/>
            <a:ext cx="231033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10CEAE7D-7680-48CF-964E-5FB8BB311FF1}"/>
              </a:ext>
            </a:extLst>
          </p:cNvPr>
          <p:cNvSpPr txBox="1"/>
          <p:nvPr/>
        </p:nvSpPr>
        <p:spPr>
          <a:xfrm>
            <a:off x="4571177" y="6294008"/>
            <a:ext cx="3100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Build on secure &amp; trusted cloud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DC95295-3153-41CE-A498-01DB75AD0167}"/>
              </a:ext>
            </a:extLst>
          </p:cNvPr>
          <p:cNvSpPr txBox="1"/>
          <p:nvPr/>
        </p:nvSpPr>
        <p:spPr>
          <a:xfrm>
            <a:off x="9757649" y="6296636"/>
            <a:ext cx="1994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Scale without limits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83755-E6EE-4BD9-8BCF-D815709AAA34}"/>
              </a:ext>
            </a:extLst>
          </p:cNvPr>
          <p:cNvSpPr/>
          <p:nvPr/>
        </p:nvSpPr>
        <p:spPr>
          <a:xfrm>
            <a:off x="230201" y="5958108"/>
            <a:ext cx="11784254" cy="21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AD90AEC-EFA0-4579-BB2F-D5E445BD03C3}"/>
              </a:ext>
            </a:extLst>
          </p:cNvPr>
          <p:cNvSpPr/>
          <p:nvPr/>
        </p:nvSpPr>
        <p:spPr>
          <a:xfrm rot="5400000">
            <a:off x="5964855" y="398866"/>
            <a:ext cx="271640" cy="11408939"/>
          </a:xfrm>
          <a:prstGeom prst="rightBrace">
            <a:avLst>
              <a:gd name="adj1" fmla="val 48460"/>
              <a:gd name="adj2" fmla="val 49841"/>
            </a:avLst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371AFEF-9E5C-45FD-BA0F-C6C8163E5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Databricks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036CF13-4259-4E09-ADAB-B09E53701652}"/>
              </a:ext>
            </a:extLst>
          </p:cNvPr>
          <p:cNvGrpSpPr/>
          <p:nvPr/>
        </p:nvGrpSpPr>
        <p:grpSpPr>
          <a:xfrm>
            <a:off x="1013739" y="1899813"/>
            <a:ext cx="530490" cy="443744"/>
            <a:chOff x="2070200" y="2126344"/>
            <a:chExt cx="281519" cy="235486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70786E95-CBD6-433A-86D3-7F3022F2ECAD}"/>
                </a:ext>
              </a:extLst>
            </p:cNvPr>
            <p:cNvSpPr/>
            <p:nvPr/>
          </p:nvSpPr>
          <p:spPr>
            <a:xfrm rot="10800000" flipV="1">
              <a:off x="2167730" y="2275370"/>
              <a:ext cx="86458" cy="8646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"/>
                <a:cs typeface=""/>
              </a:endParaRPr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F5FE4AF-9231-4B00-90C0-A75ACDF09F9C}"/>
                </a:ext>
              </a:extLst>
            </p:cNvPr>
            <p:cNvGrpSpPr/>
            <p:nvPr/>
          </p:nvGrpSpPr>
          <p:grpSpPr>
            <a:xfrm>
              <a:off x="2070200" y="2126344"/>
              <a:ext cx="281519" cy="126591"/>
              <a:chOff x="2070200" y="2138317"/>
              <a:chExt cx="281519" cy="114618"/>
            </a:xfrm>
          </p:grpSpPr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4DEB34BF-97F4-438A-9797-E7AC8F615E9D}"/>
                  </a:ext>
                </a:extLst>
              </p:cNvPr>
              <p:cNvSpPr/>
              <p:nvPr/>
            </p:nvSpPr>
            <p:spPr bwMode="auto">
              <a:xfrm>
                <a:off x="2070200" y="2138317"/>
                <a:ext cx="281519" cy="58313"/>
              </a:xfrm>
              <a:custGeom>
                <a:avLst/>
                <a:gdLst>
                  <a:gd name="connsiteX0" fmla="*/ 140279 w 281519"/>
                  <a:gd name="connsiteY0" fmla="*/ 1 h 58313"/>
                  <a:gd name="connsiteX1" fmla="*/ 281519 w 281519"/>
                  <a:gd name="connsiteY1" fmla="*/ 58313 h 58313"/>
                  <a:gd name="connsiteX2" fmla="*/ 0 w 281519"/>
                  <a:gd name="connsiteY2" fmla="*/ 57473 h 58313"/>
                  <a:gd name="connsiteX3" fmla="*/ 140279 w 281519"/>
                  <a:gd name="connsiteY3" fmla="*/ 1 h 58313"/>
                  <a:gd name="connsiteX0" fmla="*/ 140279 w 281519"/>
                  <a:gd name="connsiteY0" fmla="*/ 1 h 60597"/>
                  <a:gd name="connsiteX1" fmla="*/ 281519 w 281519"/>
                  <a:gd name="connsiteY1" fmla="*/ 58313 h 60597"/>
                  <a:gd name="connsiteX2" fmla="*/ 165454 w 281519"/>
                  <a:gd name="connsiteY2" fmla="*/ 60597 h 60597"/>
                  <a:gd name="connsiteX3" fmla="*/ 0 w 281519"/>
                  <a:gd name="connsiteY3" fmla="*/ 57473 h 60597"/>
                  <a:gd name="connsiteX4" fmla="*/ 140279 w 281519"/>
                  <a:gd name="connsiteY4" fmla="*/ 1 h 60597"/>
                  <a:gd name="connsiteX0" fmla="*/ 165454 w 281519"/>
                  <a:gd name="connsiteY0" fmla="*/ 60597 h 152037"/>
                  <a:gd name="connsiteX1" fmla="*/ 0 w 281519"/>
                  <a:gd name="connsiteY1" fmla="*/ 57473 h 152037"/>
                  <a:gd name="connsiteX2" fmla="*/ 140279 w 281519"/>
                  <a:gd name="connsiteY2" fmla="*/ 1 h 152037"/>
                  <a:gd name="connsiteX3" fmla="*/ 281519 w 281519"/>
                  <a:gd name="connsiteY3" fmla="*/ 58313 h 152037"/>
                  <a:gd name="connsiteX4" fmla="*/ 256894 w 281519"/>
                  <a:gd name="connsiteY4" fmla="*/ 152037 h 152037"/>
                  <a:gd name="connsiteX0" fmla="*/ 165454 w 281519"/>
                  <a:gd name="connsiteY0" fmla="*/ 60597 h 60597"/>
                  <a:gd name="connsiteX1" fmla="*/ 0 w 281519"/>
                  <a:gd name="connsiteY1" fmla="*/ 57473 h 60597"/>
                  <a:gd name="connsiteX2" fmla="*/ 140279 w 281519"/>
                  <a:gd name="connsiteY2" fmla="*/ 1 h 60597"/>
                  <a:gd name="connsiteX3" fmla="*/ 281519 w 281519"/>
                  <a:gd name="connsiteY3" fmla="*/ 58313 h 60597"/>
                  <a:gd name="connsiteX0" fmla="*/ 0 w 281519"/>
                  <a:gd name="connsiteY0" fmla="*/ 57473 h 58313"/>
                  <a:gd name="connsiteX1" fmla="*/ 140279 w 281519"/>
                  <a:gd name="connsiteY1" fmla="*/ 1 h 58313"/>
                  <a:gd name="connsiteX2" fmla="*/ 281519 w 281519"/>
                  <a:gd name="connsiteY2" fmla="*/ 58313 h 58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1519" h="58313">
                    <a:moveTo>
                      <a:pt x="0" y="57473"/>
                    </a:moveTo>
                    <a:cubicBezTo>
                      <a:pt x="38274" y="19199"/>
                      <a:pt x="89197" y="-49"/>
                      <a:pt x="140279" y="1"/>
                    </a:cubicBezTo>
                    <a:cubicBezTo>
                      <a:pt x="191361" y="51"/>
                      <a:pt x="242604" y="19399"/>
                      <a:pt x="281519" y="58313"/>
                    </a:cubicBezTo>
                  </a:path>
                </a:pathLst>
              </a:custGeom>
              <a:noFill/>
              <a:ln w="12700" cap="flat">
                <a:solidFill>
                  <a:srgbClr val="0078D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/>
                <a:endParaRPr lang="en-US" sz="943" kern="0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261A3159-04B8-4DBC-9AEF-CD79FB259B59}"/>
                  </a:ext>
                </a:extLst>
              </p:cNvPr>
              <p:cNvSpPr/>
              <p:nvPr/>
            </p:nvSpPr>
            <p:spPr bwMode="auto">
              <a:xfrm>
                <a:off x="2099613" y="2177958"/>
                <a:ext cx="224375" cy="47244"/>
              </a:xfrm>
              <a:custGeom>
                <a:avLst/>
                <a:gdLst>
                  <a:gd name="connsiteX0" fmla="*/ 111685 w 224375"/>
                  <a:gd name="connsiteY0" fmla="*/ 6 h 47244"/>
                  <a:gd name="connsiteX1" fmla="*/ 224375 w 224375"/>
                  <a:gd name="connsiteY1" fmla="*/ 46404 h 47244"/>
                  <a:gd name="connsiteX2" fmla="*/ 0 w 224375"/>
                  <a:gd name="connsiteY2" fmla="*/ 47244 h 47244"/>
                  <a:gd name="connsiteX3" fmla="*/ 111685 w 224375"/>
                  <a:gd name="connsiteY3" fmla="*/ 6 h 47244"/>
                  <a:gd name="connsiteX0" fmla="*/ 111685 w 224375"/>
                  <a:gd name="connsiteY0" fmla="*/ 6 h 336642"/>
                  <a:gd name="connsiteX1" fmla="*/ 224375 w 224375"/>
                  <a:gd name="connsiteY1" fmla="*/ 46404 h 336642"/>
                  <a:gd name="connsiteX2" fmla="*/ 170058 w 224375"/>
                  <a:gd name="connsiteY2" fmla="*/ 336642 h 336642"/>
                  <a:gd name="connsiteX3" fmla="*/ 0 w 224375"/>
                  <a:gd name="connsiteY3" fmla="*/ 47244 h 336642"/>
                  <a:gd name="connsiteX4" fmla="*/ 111685 w 224375"/>
                  <a:gd name="connsiteY4" fmla="*/ 6 h 336642"/>
                  <a:gd name="connsiteX0" fmla="*/ 170058 w 261498"/>
                  <a:gd name="connsiteY0" fmla="*/ 336642 h 428082"/>
                  <a:gd name="connsiteX1" fmla="*/ 0 w 261498"/>
                  <a:gd name="connsiteY1" fmla="*/ 47244 h 428082"/>
                  <a:gd name="connsiteX2" fmla="*/ 111685 w 261498"/>
                  <a:gd name="connsiteY2" fmla="*/ 6 h 428082"/>
                  <a:gd name="connsiteX3" fmla="*/ 224375 w 261498"/>
                  <a:gd name="connsiteY3" fmla="*/ 46404 h 428082"/>
                  <a:gd name="connsiteX4" fmla="*/ 261498 w 261498"/>
                  <a:gd name="connsiteY4" fmla="*/ 428082 h 428082"/>
                  <a:gd name="connsiteX0" fmla="*/ 170058 w 224375"/>
                  <a:gd name="connsiteY0" fmla="*/ 336642 h 336642"/>
                  <a:gd name="connsiteX1" fmla="*/ 0 w 224375"/>
                  <a:gd name="connsiteY1" fmla="*/ 47244 h 336642"/>
                  <a:gd name="connsiteX2" fmla="*/ 111685 w 224375"/>
                  <a:gd name="connsiteY2" fmla="*/ 6 h 336642"/>
                  <a:gd name="connsiteX3" fmla="*/ 224375 w 224375"/>
                  <a:gd name="connsiteY3" fmla="*/ 46404 h 336642"/>
                  <a:gd name="connsiteX0" fmla="*/ 0 w 224375"/>
                  <a:gd name="connsiteY0" fmla="*/ 47244 h 47244"/>
                  <a:gd name="connsiteX1" fmla="*/ 111685 w 224375"/>
                  <a:gd name="connsiteY1" fmla="*/ 6 h 47244"/>
                  <a:gd name="connsiteX2" fmla="*/ 224375 w 224375"/>
                  <a:gd name="connsiteY2" fmla="*/ 46404 h 47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375" h="47244">
                    <a:moveTo>
                      <a:pt x="0" y="47244"/>
                    </a:moveTo>
                    <a:cubicBezTo>
                      <a:pt x="30877" y="16367"/>
                      <a:pt x="71197" y="384"/>
                      <a:pt x="111685" y="6"/>
                    </a:cubicBezTo>
                    <a:cubicBezTo>
                      <a:pt x="152173" y="-372"/>
                      <a:pt x="192828" y="14856"/>
                      <a:pt x="224375" y="46404"/>
                    </a:cubicBezTo>
                  </a:path>
                </a:pathLst>
              </a:custGeom>
              <a:noFill/>
              <a:ln w="12700" cap="flat">
                <a:solidFill>
                  <a:srgbClr val="0078D6"/>
                </a:solidFill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72421" tIns="36211" rIns="72421" bIns="3621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6214"/>
                <a:endParaRPr lang="en-US" sz="943" kern="0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C0D8B164-BD56-42ED-8EFA-E3A44996FBB2}"/>
                  </a:ext>
                </a:extLst>
              </p:cNvPr>
              <p:cNvSpPr/>
              <p:nvPr/>
            </p:nvSpPr>
            <p:spPr bwMode="auto">
              <a:xfrm>
                <a:off x="2126504" y="2217780"/>
                <a:ext cx="168912" cy="35155"/>
              </a:xfrm>
              <a:custGeom>
                <a:avLst/>
                <a:gdLst>
                  <a:gd name="connsiteX0" fmla="*/ 83976 w 168912"/>
                  <a:gd name="connsiteY0" fmla="*/ 1 h 35155"/>
                  <a:gd name="connsiteX1" fmla="*/ 168912 w 168912"/>
                  <a:gd name="connsiteY1" fmla="*/ 35155 h 35155"/>
                  <a:gd name="connsiteX2" fmla="*/ 0 w 168912"/>
                  <a:gd name="connsiteY2" fmla="*/ 34314 h 35155"/>
                  <a:gd name="connsiteX3" fmla="*/ 83976 w 168912"/>
                  <a:gd name="connsiteY3" fmla="*/ 1 h 35155"/>
                  <a:gd name="connsiteX0" fmla="*/ 83976 w 168912"/>
                  <a:gd name="connsiteY0" fmla="*/ 1 h 456024"/>
                  <a:gd name="connsiteX1" fmla="*/ 168912 w 168912"/>
                  <a:gd name="connsiteY1" fmla="*/ 35155 h 456024"/>
                  <a:gd name="connsiteX2" fmla="*/ 141807 w 168912"/>
                  <a:gd name="connsiteY2" fmla="*/ 456024 h 456024"/>
                  <a:gd name="connsiteX3" fmla="*/ 0 w 168912"/>
                  <a:gd name="connsiteY3" fmla="*/ 34314 h 456024"/>
                  <a:gd name="connsiteX4" fmla="*/ 83976 w 168912"/>
                  <a:gd name="connsiteY4" fmla="*/ 1 h 456024"/>
                  <a:gd name="connsiteX0" fmla="*/ 141807 w 233247"/>
                  <a:gd name="connsiteY0" fmla="*/ 456024 h 547464"/>
                  <a:gd name="connsiteX1" fmla="*/ 0 w 233247"/>
                  <a:gd name="connsiteY1" fmla="*/ 34314 h 547464"/>
                  <a:gd name="connsiteX2" fmla="*/ 83976 w 233247"/>
                  <a:gd name="connsiteY2" fmla="*/ 1 h 547464"/>
                  <a:gd name="connsiteX3" fmla="*/ 168912 w 233247"/>
                  <a:gd name="connsiteY3" fmla="*/ 35155 h 547464"/>
                  <a:gd name="connsiteX4" fmla="*/ 233247 w 233247"/>
                  <a:gd name="connsiteY4" fmla="*/ 547464 h 547464"/>
                  <a:gd name="connsiteX0" fmla="*/ 141807 w 168912"/>
                  <a:gd name="connsiteY0" fmla="*/ 456024 h 456024"/>
                  <a:gd name="connsiteX1" fmla="*/ 0 w 168912"/>
                  <a:gd name="connsiteY1" fmla="*/ 34314 h 456024"/>
                  <a:gd name="connsiteX2" fmla="*/ 83976 w 168912"/>
                  <a:gd name="connsiteY2" fmla="*/ 1 h 456024"/>
                  <a:gd name="connsiteX3" fmla="*/ 168912 w 168912"/>
                  <a:gd name="connsiteY3" fmla="*/ 35155 h 456024"/>
                  <a:gd name="connsiteX0" fmla="*/ 0 w 168912"/>
                  <a:gd name="connsiteY0" fmla="*/ 34314 h 35155"/>
                  <a:gd name="connsiteX1" fmla="*/ 83976 w 168912"/>
                  <a:gd name="connsiteY1" fmla="*/ 1 h 35155"/>
                  <a:gd name="connsiteX2" fmla="*/ 168912 w 168912"/>
                  <a:gd name="connsiteY2" fmla="*/ 35155 h 3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912" h="35155">
                    <a:moveTo>
                      <a:pt x="0" y="34314"/>
                    </a:moveTo>
                    <a:cubicBezTo>
                      <a:pt x="22836" y="11479"/>
                      <a:pt x="53326" y="-49"/>
                      <a:pt x="83976" y="1"/>
                    </a:cubicBezTo>
                    <a:cubicBezTo>
                      <a:pt x="114626" y="51"/>
                      <a:pt x="145436" y="11679"/>
                      <a:pt x="168912" y="35155"/>
                    </a:cubicBezTo>
                  </a:path>
                </a:pathLst>
              </a:custGeom>
              <a:noFill/>
              <a:ln w="12700" cap="flat">
                <a:solidFill>
                  <a:srgbClr val="0078D6"/>
                </a:solidFill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72421" tIns="36211" rIns="72421" bIns="3621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6214"/>
                <a:endParaRPr lang="en-US" sz="943" kern="0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D0F47A4B-29FB-47DF-B227-FEB6473D27D5}"/>
              </a:ext>
            </a:extLst>
          </p:cNvPr>
          <p:cNvGrpSpPr/>
          <p:nvPr/>
        </p:nvGrpSpPr>
        <p:grpSpPr>
          <a:xfrm>
            <a:off x="10587264" y="1890675"/>
            <a:ext cx="492448" cy="458120"/>
            <a:chOff x="4214813" y="1292225"/>
            <a:chExt cx="2573337" cy="2393950"/>
          </a:xfrm>
          <a:solidFill>
            <a:srgbClr val="0078D6"/>
          </a:solidFill>
        </p:grpSpPr>
        <p:sp>
          <p:nvSpPr>
            <p:cNvPr id="250" name="Freeform 1">
              <a:extLst>
                <a:ext uri="{FF2B5EF4-FFF2-40B4-BE49-F238E27FC236}">
                  <a16:creationId xmlns:a16="http://schemas.microsoft.com/office/drawing/2014/main" id="{F36159C1-5D69-426A-87CC-70B3856B0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813" y="2047875"/>
              <a:ext cx="309562" cy="641350"/>
            </a:xfrm>
            <a:custGeom>
              <a:avLst/>
              <a:gdLst>
                <a:gd name="T0" fmla="*/ 647 w 861"/>
                <a:gd name="T1" fmla="*/ 1374 h 1783"/>
                <a:gd name="T2" fmla="*/ 645 w 861"/>
                <a:gd name="T3" fmla="*/ 1374 h 1783"/>
                <a:gd name="T4" fmla="*/ 649 w 861"/>
                <a:gd name="T5" fmla="*/ 1374 h 1783"/>
                <a:gd name="T6" fmla="*/ 647 w 861"/>
                <a:gd name="T7" fmla="*/ 1374 h 1783"/>
                <a:gd name="T8" fmla="*/ 593 w 861"/>
                <a:gd name="T9" fmla="*/ 1384 h 1783"/>
                <a:gd name="T10" fmla="*/ 307 w 861"/>
                <a:gd name="T11" fmla="*/ 1112 h 1783"/>
                <a:gd name="T12" fmla="*/ 307 w 861"/>
                <a:gd name="T13" fmla="*/ 393 h 1783"/>
                <a:gd name="T14" fmla="*/ 394 w 861"/>
                <a:gd name="T15" fmla="*/ 133 h 1783"/>
                <a:gd name="T16" fmla="*/ 134 w 861"/>
                <a:gd name="T17" fmla="*/ 47 h 1783"/>
                <a:gd name="T18" fmla="*/ 48 w 861"/>
                <a:gd name="T19" fmla="*/ 307 h 1783"/>
                <a:gd name="T20" fmla="*/ 134 w 861"/>
                <a:gd name="T21" fmla="*/ 393 h 1783"/>
                <a:gd name="T22" fmla="*/ 134 w 861"/>
                <a:gd name="T23" fmla="*/ 1185 h 1783"/>
                <a:gd name="T24" fmla="*/ 464 w 861"/>
                <a:gd name="T25" fmla="*/ 1503 h 1783"/>
                <a:gd name="T26" fmla="*/ 582 w 861"/>
                <a:gd name="T27" fmla="*/ 1748 h 1783"/>
                <a:gd name="T28" fmla="*/ 826 w 861"/>
                <a:gd name="T29" fmla="*/ 1631 h 1783"/>
                <a:gd name="T30" fmla="*/ 708 w 861"/>
                <a:gd name="T31" fmla="*/ 1386 h 1783"/>
                <a:gd name="T32" fmla="*/ 647 w 861"/>
                <a:gd name="T33" fmla="*/ 1374 h 1783"/>
                <a:gd name="T34" fmla="*/ 593 w 861"/>
                <a:gd name="T35" fmla="*/ 1384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1" h="1783">
                  <a:moveTo>
                    <a:pt x="647" y="1374"/>
                  </a:moveTo>
                  <a:cubicBezTo>
                    <a:pt x="646" y="1374"/>
                    <a:pt x="646" y="1374"/>
                    <a:pt x="645" y="1374"/>
                  </a:cubicBezTo>
                  <a:lnTo>
                    <a:pt x="649" y="1374"/>
                  </a:lnTo>
                  <a:cubicBezTo>
                    <a:pt x="648" y="1374"/>
                    <a:pt x="648" y="1374"/>
                    <a:pt x="647" y="1374"/>
                  </a:cubicBezTo>
                  <a:close/>
                  <a:moveTo>
                    <a:pt x="593" y="1384"/>
                  </a:moveTo>
                  <a:lnTo>
                    <a:pt x="307" y="1112"/>
                  </a:lnTo>
                  <a:lnTo>
                    <a:pt x="307" y="393"/>
                  </a:lnTo>
                  <a:cubicBezTo>
                    <a:pt x="402" y="346"/>
                    <a:pt x="441" y="230"/>
                    <a:pt x="394" y="133"/>
                  </a:cubicBezTo>
                  <a:cubicBezTo>
                    <a:pt x="347" y="39"/>
                    <a:pt x="231" y="0"/>
                    <a:pt x="134" y="47"/>
                  </a:cubicBezTo>
                  <a:cubicBezTo>
                    <a:pt x="40" y="94"/>
                    <a:pt x="0" y="210"/>
                    <a:pt x="48" y="307"/>
                  </a:cubicBezTo>
                  <a:cubicBezTo>
                    <a:pt x="66" y="344"/>
                    <a:pt x="97" y="373"/>
                    <a:pt x="134" y="393"/>
                  </a:cubicBezTo>
                  <a:lnTo>
                    <a:pt x="134" y="1185"/>
                  </a:lnTo>
                  <a:lnTo>
                    <a:pt x="464" y="1503"/>
                  </a:lnTo>
                  <a:cubicBezTo>
                    <a:pt x="430" y="1603"/>
                    <a:pt x="482" y="1713"/>
                    <a:pt x="582" y="1748"/>
                  </a:cubicBezTo>
                  <a:cubicBezTo>
                    <a:pt x="681" y="1782"/>
                    <a:pt x="791" y="1730"/>
                    <a:pt x="826" y="1631"/>
                  </a:cubicBezTo>
                  <a:cubicBezTo>
                    <a:pt x="860" y="1531"/>
                    <a:pt x="808" y="1420"/>
                    <a:pt x="708" y="1386"/>
                  </a:cubicBezTo>
                  <a:cubicBezTo>
                    <a:pt x="687" y="1380"/>
                    <a:pt x="668" y="1375"/>
                    <a:pt x="647" y="1374"/>
                  </a:cubicBezTo>
                  <a:cubicBezTo>
                    <a:pt x="628" y="1375"/>
                    <a:pt x="611" y="1378"/>
                    <a:pt x="593" y="138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1" name="Freeform 2">
              <a:extLst>
                <a:ext uri="{FF2B5EF4-FFF2-40B4-BE49-F238E27FC236}">
                  <a16:creationId xmlns:a16="http://schemas.microsoft.com/office/drawing/2014/main" id="{D1A81BCD-9DAC-4475-B257-80340BF15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738" y="1898650"/>
              <a:ext cx="1389062" cy="1787525"/>
            </a:xfrm>
            <a:custGeom>
              <a:avLst/>
              <a:gdLst>
                <a:gd name="T0" fmla="*/ 3733 w 3857"/>
                <a:gd name="T1" fmla="*/ 4576 h 4964"/>
                <a:gd name="T2" fmla="*/ 3733 w 3857"/>
                <a:gd name="T3" fmla="*/ 2003 h 4964"/>
                <a:gd name="T4" fmla="*/ 3079 w 3857"/>
                <a:gd name="T5" fmla="*/ 1389 h 4964"/>
                <a:gd name="T6" fmla="*/ 1573 w 3857"/>
                <a:gd name="T7" fmla="*/ 1389 h 4964"/>
                <a:gd name="T8" fmla="*/ 373 w 3857"/>
                <a:gd name="T9" fmla="*/ 255 h 4964"/>
                <a:gd name="T10" fmla="*/ 384 w 3857"/>
                <a:gd name="T11" fmla="*/ 192 h 4964"/>
                <a:gd name="T12" fmla="*/ 192 w 3857"/>
                <a:gd name="T13" fmla="*/ 0 h 4964"/>
                <a:gd name="T14" fmla="*/ 0 w 3857"/>
                <a:gd name="T15" fmla="*/ 192 h 4964"/>
                <a:gd name="T16" fmla="*/ 192 w 3857"/>
                <a:gd name="T17" fmla="*/ 385 h 4964"/>
                <a:gd name="T18" fmla="*/ 192 w 3857"/>
                <a:gd name="T19" fmla="*/ 385 h 4964"/>
                <a:gd name="T20" fmla="*/ 250 w 3857"/>
                <a:gd name="T21" fmla="*/ 375 h 4964"/>
                <a:gd name="T22" fmla="*/ 1506 w 3857"/>
                <a:gd name="T23" fmla="*/ 1563 h 4964"/>
                <a:gd name="T24" fmla="*/ 3012 w 3857"/>
                <a:gd name="T25" fmla="*/ 1563 h 4964"/>
                <a:gd name="T26" fmla="*/ 3562 w 3857"/>
                <a:gd name="T27" fmla="*/ 2082 h 4964"/>
                <a:gd name="T28" fmla="*/ 3562 w 3857"/>
                <a:gd name="T29" fmla="*/ 4563 h 4964"/>
                <a:gd name="T30" fmla="*/ 3456 w 3857"/>
                <a:gd name="T31" fmla="*/ 4816 h 4964"/>
                <a:gd name="T32" fmla="*/ 3709 w 3857"/>
                <a:gd name="T33" fmla="*/ 4922 h 4964"/>
                <a:gd name="T34" fmla="*/ 3815 w 3857"/>
                <a:gd name="T35" fmla="*/ 4669 h 4964"/>
                <a:gd name="T36" fmla="*/ 3735 w 3857"/>
                <a:gd name="T37" fmla="*/ 4576 h 4964"/>
                <a:gd name="T38" fmla="*/ 3733 w 3857"/>
                <a:gd name="T39" fmla="*/ 4576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57" h="4964">
                  <a:moveTo>
                    <a:pt x="3733" y="4576"/>
                  </a:moveTo>
                  <a:lnTo>
                    <a:pt x="3733" y="2003"/>
                  </a:lnTo>
                  <a:lnTo>
                    <a:pt x="3079" y="1389"/>
                  </a:lnTo>
                  <a:lnTo>
                    <a:pt x="1573" y="1389"/>
                  </a:lnTo>
                  <a:lnTo>
                    <a:pt x="373" y="255"/>
                  </a:lnTo>
                  <a:cubicBezTo>
                    <a:pt x="379" y="235"/>
                    <a:pt x="384" y="214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ubicBezTo>
                    <a:pt x="85" y="0"/>
                    <a:pt x="0" y="85"/>
                    <a:pt x="0" y="192"/>
                  </a:cubicBezTo>
                  <a:cubicBezTo>
                    <a:pt x="0" y="298"/>
                    <a:pt x="86" y="385"/>
                    <a:pt x="192" y="385"/>
                  </a:cubicBezTo>
                  <a:lnTo>
                    <a:pt x="192" y="385"/>
                  </a:lnTo>
                  <a:cubicBezTo>
                    <a:pt x="212" y="385"/>
                    <a:pt x="231" y="382"/>
                    <a:pt x="250" y="375"/>
                  </a:cubicBezTo>
                  <a:lnTo>
                    <a:pt x="1506" y="1563"/>
                  </a:lnTo>
                  <a:lnTo>
                    <a:pt x="3012" y="1563"/>
                  </a:lnTo>
                  <a:lnTo>
                    <a:pt x="3562" y="2082"/>
                  </a:lnTo>
                  <a:lnTo>
                    <a:pt x="3562" y="4563"/>
                  </a:lnTo>
                  <a:cubicBezTo>
                    <a:pt x="3462" y="4604"/>
                    <a:pt x="3415" y="4716"/>
                    <a:pt x="3456" y="4816"/>
                  </a:cubicBezTo>
                  <a:cubicBezTo>
                    <a:pt x="3497" y="4916"/>
                    <a:pt x="3609" y="4963"/>
                    <a:pt x="3709" y="4922"/>
                  </a:cubicBezTo>
                  <a:cubicBezTo>
                    <a:pt x="3809" y="4881"/>
                    <a:pt x="3856" y="4769"/>
                    <a:pt x="3815" y="4669"/>
                  </a:cubicBezTo>
                  <a:cubicBezTo>
                    <a:pt x="3799" y="4630"/>
                    <a:pt x="3771" y="4597"/>
                    <a:pt x="3735" y="4576"/>
                  </a:cubicBezTo>
                  <a:lnTo>
                    <a:pt x="3733" y="4576"/>
                  </a:lnTo>
                </a:path>
              </a:pathLst>
            </a:custGeom>
            <a:solidFill>
              <a:srgbClr val="0078D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2" name="Freeform 3">
              <a:extLst>
                <a:ext uri="{FF2B5EF4-FFF2-40B4-BE49-F238E27FC236}">
                  <a16:creationId xmlns:a16="http://schemas.microsoft.com/office/drawing/2014/main" id="{6A5175B6-2A2B-4316-9D1A-AD17F3C70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3888" y="2249488"/>
              <a:ext cx="976312" cy="457200"/>
            </a:xfrm>
            <a:custGeom>
              <a:avLst/>
              <a:gdLst>
                <a:gd name="T0" fmla="*/ 2494 w 2714"/>
                <a:gd name="T1" fmla="*/ 854 h 1268"/>
                <a:gd name="T2" fmla="*/ 2321 w 2714"/>
                <a:gd name="T3" fmla="*/ 960 h 1268"/>
                <a:gd name="T4" fmla="*/ 1100 w 2714"/>
                <a:gd name="T5" fmla="*/ 960 h 1268"/>
                <a:gd name="T6" fmla="*/ 401 w 2714"/>
                <a:gd name="T7" fmla="*/ 302 h 1268"/>
                <a:gd name="T8" fmla="*/ 301 w 2714"/>
                <a:gd name="T9" fmla="*/ 44 h 1268"/>
                <a:gd name="T10" fmla="*/ 44 w 2714"/>
                <a:gd name="T11" fmla="*/ 143 h 1268"/>
                <a:gd name="T12" fmla="*/ 143 w 2714"/>
                <a:gd name="T13" fmla="*/ 401 h 1268"/>
                <a:gd name="T14" fmla="*/ 265 w 2714"/>
                <a:gd name="T15" fmla="*/ 413 h 1268"/>
                <a:gd name="T16" fmla="*/ 1030 w 2714"/>
                <a:gd name="T17" fmla="*/ 1135 h 1268"/>
                <a:gd name="T18" fmla="*/ 2323 w 2714"/>
                <a:gd name="T19" fmla="*/ 1135 h 1268"/>
                <a:gd name="T20" fmla="*/ 2581 w 2714"/>
                <a:gd name="T21" fmla="*/ 1218 h 1268"/>
                <a:gd name="T22" fmla="*/ 2664 w 2714"/>
                <a:gd name="T23" fmla="*/ 960 h 1268"/>
                <a:gd name="T24" fmla="*/ 2494 w 2714"/>
                <a:gd name="T25" fmla="*/ 855 h 1268"/>
                <a:gd name="T26" fmla="*/ 2494 w 2714"/>
                <a:gd name="T27" fmla="*/ 854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4" h="1268">
                  <a:moveTo>
                    <a:pt x="2494" y="854"/>
                  </a:moveTo>
                  <a:cubicBezTo>
                    <a:pt x="2421" y="854"/>
                    <a:pt x="2354" y="895"/>
                    <a:pt x="2321" y="960"/>
                  </a:cubicBezTo>
                  <a:lnTo>
                    <a:pt x="1100" y="960"/>
                  </a:lnTo>
                  <a:lnTo>
                    <a:pt x="401" y="302"/>
                  </a:lnTo>
                  <a:cubicBezTo>
                    <a:pt x="445" y="204"/>
                    <a:pt x="401" y="88"/>
                    <a:pt x="301" y="44"/>
                  </a:cubicBezTo>
                  <a:cubicBezTo>
                    <a:pt x="202" y="0"/>
                    <a:pt x="87" y="43"/>
                    <a:pt x="44" y="143"/>
                  </a:cubicBezTo>
                  <a:cubicBezTo>
                    <a:pt x="0" y="242"/>
                    <a:pt x="44" y="357"/>
                    <a:pt x="143" y="401"/>
                  </a:cubicBezTo>
                  <a:cubicBezTo>
                    <a:pt x="180" y="418"/>
                    <a:pt x="225" y="423"/>
                    <a:pt x="265" y="413"/>
                  </a:cubicBezTo>
                  <a:lnTo>
                    <a:pt x="1030" y="1135"/>
                  </a:lnTo>
                  <a:lnTo>
                    <a:pt x="2323" y="1135"/>
                  </a:lnTo>
                  <a:cubicBezTo>
                    <a:pt x="2372" y="1229"/>
                    <a:pt x="2488" y="1267"/>
                    <a:pt x="2581" y="1218"/>
                  </a:cubicBezTo>
                  <a:cubicBezTo>
                    <a:pt x="2676" y="1169"/>
                    <a:pt x="2713" y="1053"/>
                    <a:pt x="2664" y="960"/>
                  </a:cubicBezTo>
                  <a:cubicBezTo>
                    <a:pt x="2632" y="896"/>
                    <a:pt x="2566" y="855"/>
                    <a:pt x="2494" y="855"/>
                  </a:cubicBezTo>
                  <a:lnTo>
                    <a:pt x="2494" y="854"/>
                  </a:lnTo>
                </a:path>
              </a:pathLst>
            </a:custGeom>
            <a:solidFill>
              <a:srgbClr val="73737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3" name="Freeform 4">
              <a:extLst>
                <a:ext uri="{FF2B5EF4-FFF2-40B4-BE49-F238E27FC236}">
                  <a16:creationId xmlns:a16="http://schemas.microsoft.com/office/drawing/2014/main" id="{523B2C70-2892-443C-B248-BF9E0D84F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1631950"/>
              <a:ext cx="465137" cy="693738"/>
            </a:xfrm>
            <a:custGeom>
              <a:avLst/>
              <a:gdLst>
                <a:gd name="T0" fmla="*/ 190 w 1291"/>
                <a:gd name="T1" fmla="*/ 384 h 1925"/>
                <a:gd name="T2" fmla="*/ 248 w 1291"/>
                <a:gd name="T3" fmla="*/ 374 h 1925"/>
                <a:gd name="T4" fmla="*/ 469 w 1291"/>
                <a:gd name="T5" fmla="*/ 582 h 1925"/>
                <a:gd name="T6" fmla="*/ 469 w 1291"/>
                <a:gd name="T7" fmla="*/ 1246 h 1925"/>
                <a:gd name="T8" fmla="*/ 882 w 1291"/>
                <a:gd name="T9" fmla="*/ 1640 h 1925"/>
                <a:gd name="T10" fmla="*/ 892 w 1291"/>
                <a:gd name="T11" fmla="*/ 1630 h 1925"/>
                <a:gd name="T12" fmla="*/ 996 w 1291"/>
                <a:gd name="T13" fmla="*/ 1883 h 1925"/>
                <a:gd name="T14" fmla="*/ 1249 w 1291"/>
                <a:gd name="T15" fmla="*/ 1779 h 1925"/>
                <a:gd name="T16" fmla="*/ 1145 w 1291"/>
                <a:gd name="T17" fmla="*/ 1526 h 1925"/>
                <a:gd name="T18" fmla="*/ 993 w 1291"/>
                <a:gd name="T19" fmla="*/ 1527 h 1925"/>
                <a:gd name="T20" fmla="*/ 1003 w 1291"/>
                <a:gd name="T21" fmla="*/ 1517 h 1925"/>
                <a:gd name="T22" fmla="*/ 643 w 1291"/>
                <a:gd name="T23" fmla="*/ 1171 h 1925"/>
                <a:gd name="T24" fmla="*/ 643 w 1291"/>
                <a:gd name="T25" fmla="*/ 508 h 1925"/>
                <a:gd name="T26" fmla="*/ 374 w 1291"/>
                <a:gd name="T27" fmla="*/ 255 h 1925"/>
                <a:gd name="T28" fmla="*/ 385 w 1291"/>
                <a:gd name="T29" fmla="*/ 193 h 1925"/>
                <a:gd name="T30" fmla="*/ 193 w 1291"/>
                <a:gd name="T31" fmla="*/ 0 h 1925"/>
                <a:gd name="T32" fmla="*/ 0 w 1291"/>
                <a:gd name="T33" fmla="*/ 193 h 1925"/>
                <a:gd name="T34" fmla="*/ 190 w 1291"/>
                <a:gd name="T35" fmla="*/ 386 h 1925"/>
                <a:gd name="T36" fmla="*/ 190 w 1291"/>
                <a:gd name="T37" fmla="*/ 384 h 1925"/>
                <a:gd name="T38" fmla="*/ 193 w 1291"/>
                <a:gd name="T39" fmla="*/ 386 h 1925"/>
                <a:gd name="T40" fmla="*/ 190 w 1291"/>
                <a:gd name="T41" fmla="*/ 386 h 1925"/>
                <a:gd name="T42" fmla="*/ 190 w 1291"/>
                <a:gd name="T43" fmla="*/ 386 h 1925"/>
                <a:gd name="T44" fmla="*/ 193 w 1291"/>
                <a:gd name="T45" fmla="*/ 386 h 1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1" h="1925">
                  <a:moveTo>
                    <a:pt x="190" y="384"/>
                  </a:moveTo>
                  <a:cubicBezTo>
                    <a:pt x="209" y="384"/>
                    <a:pt x="229" y="381"/>
                    <a:pt x="248" y="374"/>
                  </a:cubicBezTo>
                  <a:lnTo>
                    <a:pt x="469" y="582"/>
                  </a:lnTo>
                  <a:lnTo>
                    <a:pt x="469" y="1246"/>
                  </a:lnTo>
                  <a:lnTo>
                    <a:pt x="882" y="1640"/>
                  </a:lnTo>
                  <a:lnTo>
                    <a:pt x="892" y="1630"/>
                  </a:lnTo>
                  <a:cubicBezTo>
                    <a:pt x="851" y="1730"/>
                    <a:pt x="897" y="1842"/>
                    <a:pt x="996" y="1883"/>
                  </a:cubicBezTo>
                  <a:cubicBezTo>
                    <a:pt x="1096" y="1924"/>
                    <a:pt x="1208" y="1878"/>
                    <a:pt x="1249" y="1779"/>
                  </a:cubicBezTo>
                  <a:cubicBezTo>
                    <a:pt x="1290" y="1679"/>
                    <a:pt x="1244" y="1566"/>
                    <a:pt x="1145" y="1526"/>
                  </a:cubicBezTo>
                  <a:cubicBezTo>
                    <a:pt x="1096" y="1506"/>
                    <a:pt x="1040" y="1506"/>
                    <a:pt x="993" y="1527"/>
                  </a:cubicBezTo>
                  <a:lnTo>
                    <a:pt x="1003" y="1517"/>
                  </a:lnTo>
                  <a:lnTo>
                    <a:pt x="643" y="1171"/>
                  </a:lnTo>
                  <a:lnTo>
                    <a:pt x="643" y="508"/>
                  </a:lnTo>
                  <a:lnTo>
                    <a:pt x="374" y="255"/>
                  </a:lnTo>
                  <a:cubicBezTo>
                    <a:pt x="381" y="236"/>
                    <a:pt x="385" y="214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ubicBezTo>
                    <a:pt x="87" y="0"/>
                    <a:pt x="0" y="87"/>
                    <a:pt x="0" y="193"/>
                  </a:cubicBezTo>
                  <a:cubicBezTo>
                    <a:pt x="0" y="298"/>
                    <a:pt x="85" y="384"/>
                    <a:pt x="190" y="386"/>
                  </a:cubicBezTo>
                  <a:lnTo>
                    <a:pt x="190" y="384"/>
                  </a:lnTo>
                  <a:close/>
                  <a:moveTo>
                    <a:pt x="193" y="386"/>
                  </a:moveTo>
                  <a:lnTo>
                    <a:pt x="190" y="386"/>
                  </a:lnTo>
                  <a:lnTo>
                    <a:pt x="190" y="386"/>
                  </a:lnTo>
                  <a:cubicBezTo>
                    <a:pt x="191" y="386"/>
                    <a:pt x="192" y="386"/>
                    <a:pt x="193" y="38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4" name="Freeform 5">
              <a:extLst>
                <a:ext uri="{FF2B5EF4-FFF2-40B4-BE49-F238E27FC236}">
                  <a16:creationId xmlns:a16="http://schemas.microsoft.com/office/drawing/2014/main" id="{805C937B-9A6B-49EB-912C-BB4BFD37D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1322388"/>
              <a:ext cx="325438" cy="330200"/>
            </a:xfrm>
            <a:custGeom>
              <a:avLst/>
              <a:gdLst>
                <a:gd name="T0" fmla="*/ 218 w 904"/>
                <a:gd name="T1" fmla="*/ 412 h 916"/>
                <a:gd name="T2" fmla="*/ 266 w 904"/>
                <a:gd name="T3" fmla="*/ 405 h 916"/>
                <a:gd name="T4" fmla="*/ 494 w 904"/>
                <a:gd name="T5" fmla="*/ 619 h 916"/>
                <a:gd name="T6" fmla="*/ 605 w 904"/>
                <a:gd name="T7" fmla="*/ 875 h 916"/>
                <a:gd name="T8" fmla="*/ 862 w 904"/>
                <a:gd name="T9" fmla="*/ 764 h 916"/>
                <a:gd name="T10" fmla="*/ 751 w 904"/>
                <a:gd name="T11" fmla="*/ 508 h 916"/>
                <a:gd name="T12" fmla="*/ 623 w 904"/>
                <a:gd name="T13" fmla="*/ 501 h 916"/>
                <a:gd name="T14" fmla="*/ 398 w 904"/>
                <a:gd name="T15" fmla="*/ 291 h 916"/>
                <a:gd name="T16" fmla="*/ 290 w 904"/>
                <a:gd name="T17" fmla="*/ 39 h 916"/>
                <a:gd name="T18" fmla="*/ 39 w 904"/>
                <a:gd name="T19" fmla="*/ 147 h 916"/>
                <a:gd name="T20" fmla="*/ 147 w 904"/>
                <a:gd name="T21" fmla="*/ 399 h 916"/>
                <a:gd name="T22" fmla="*/ 218 w 904"/>
                <a:gd name="T23" fmla="*/ 412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4" h="916">
                  <a:moveTo>
                    <a:pt x="218" y="412"/>
                  </a:moveTo>
                  <a:cubicBezTo>
                    <a:pt x="235" y="412"/>
                    <a:pt x="251" y="408"/>
                    <a:pt x="266" y="405"/>
                  </a:cubicBezTo>
                  <a:lnTo>
                    <a:pt x="494" y="619"/>
                  </a:lnTo>
                  <a:cubicBezTo>
                    <a:pt x="454" y="720"/>
                    <a:pt x="504" y="834"/>
                    <a:pt x="605" y="875"/>
                  </a:cubicBezTo>
                  <a:cubicBezTo>
                    <a:pt x="707" y="915"/>
                    <a:pt x="821" y="866"/>
                    <a:pt x="862" y="764"/>
                  </a:cubicBezTo>
                  <a:cubicBezTo>
                    <a:pt x="903" y="663"/>
                    <a:pt x="852" y="549"/>
                    <a:pt x="751" y="508"/>
                  </a:cubicBezTo>
                  <a:cubicBezTo>
                    <a:pt x="710" y="492"/>
                    <a:pt x="664" y="490"/>
                    <a:pt x="623" y="501"/>
                  </a:cubicBezTo>
                  <a:lnTo>
                    <a:pt x="398" y="291"/>
                  </a:lnTo>
                  <a:cubicBezTo>
                    <a:pt x="437" y="191"/>
                    <a:pt x="390" y="80"/>
                    <a:pt x="290" y="39"/>
                  </a:cubicBezTo>
                  <a:cubicBezTo>
                    <a:pt x="191" y="0"/>
                    <a:pt x="80" y="48"/>
                    <a:pt x="39" y="147"/>
                  </a:cubicBezTo>
                  <a:cubicBezTo>
                    <a:pt x="0" y="247"/>
                    <a:pt x="47" y="358"/>
                    <a:pt x="147" y="399"/>
                  </a:cubicBezTo>
                  <a:cubicBezTo>
                    <a:pt x="169" y="407"/>
                    <a:pt x="194" y="412"/>
                    <a:pt x="218" y="41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5" name="Freeform 6">
              <a:extLst>
                <a:ext uri="{FF2B5EF4-FFF2-40B4-BE49-F238E27FC236}">
                  <a16:creationId xmlns:a16="http://schemas.microsoft.com/office/drawing/2014/main" id="{E1CE8C7F-1869-4850-9429-970CF9D7A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1292225"/>
              <a:ext cx="577850" cy="565150"/>
            </a:xfrm>
            <a:custGeom>
              <a:avLst/>
              <a:gdLst>
                <a:gd name="T0" fmla="*/ 870 w 1603"/>
                <a:gd name="T1" fmla="*/ 404 h 1570"/>
                <a:gd name="T2" fmla="*/ 939 w 1603"/>
                <a:gd name="T3" fmla="*/ 391 h 1570"/>
                <a:gd name="T4" fmla="*/ 1344 w 1603"/>
                <a:gd name="T5" fmla="*/ 771 h 1570"/>
                <a:gd name="T6" fmla="*/ 797 w 1603"/>
                <a:gd name="T7" fmla="*/ 1262 h 1570"/>
                <a:gd name="T8" fmla="*/ 393 w 1603"/>
                <a:gd name="T9" fmla="*/ 1262 h 1570"/>
                <a:gd name="T10" fmla="*/ 134 w 1603"/>
                <a:gd name="T11" fmla="*/ 1176 h 1570"/>
                <a:gd name="T12" fmla="*/ 47 w 1603"/>
                <a:gd name="T13" fmla="*/ 1436 h 1570"/>
                <a:gd name="T14" fmla="*/ 307 w 1603"/>
                <a:gd name="T15" fmla="*/ 1522 h 1570"/>
                <a:gd name="T16" fmla="*/ 393 w 1603"/>
                <a:gd name="T17" fmla="*/ 1436 h 1570"/>
                <a:gd name="T18" fmla="*/ 865 w 1603"/>
                <a:gd name="T19" fmla="*/ 1436 h 1570"/>
                <a:gd name="T20" fmla="*/ 1602 w 1603"/>
                <a:gd name="T21" fmla="*/ 774 h 1570"/>
                <a:gd name="T22" fmla="*/ 1055 w 1603"/>
                <a:gd name="T23" fmla="*/ 263 h 1570"/>
                <a:gd name="T24" fmla="*/ 919 w 1603"/>
                <a:gd name="T25" fmla="*/ 28 h 1570"/>
                <a:gd name="T26" fmla="*/ 684 w 1603"/>
                <a:gd name="T27" fmla="*/ 164 h 1570"/>
                <a:gd name="T28" fmla="*/ 819 w 1603"/>
                <a:gd name="T29" fmla="*/ 399 h 1570"/>
                <a:gd name="T30" fmla="*/ 870 w 1603"/>
                <a:gd name="T31" fmla="*/ 404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3" h="1570">
                  <a:moveTo>
                    <a:pt x="870" y="404"/>
                  </a:moveTo>
                  <a:cubicBezTo>
                    <a:pt x="895" y="404"/>
                    <a:pt x="917" y="399"/>
                    <a:pt x="939" y="391"/>
                  </a:cubicBezTo>
                  <a:lnTo>
                    <a:pt x="1344" y="771"/>
                  </a:lnTo>
                  <a:lnTo>
                    <a:pt x="797" y="1262"/>
                  </a:lnTo>
                  <a:lnTo>
                    <a:pt x="393" y="1262"/>
                  </a:lnTo>
                  <a:cubicBezTo>
                    <a:pt x="346" y="1168"/>
                    <a:pt x="230" y="1129"/>
                    <a:pt x="134" y="1176"/>
                  </a:cubicBezTo>
                  <a:cubicBezTo>
                    <a:pt x="39" y="1223"/>
                    <a:pt x="0" y="1339"/>
                    <a:pt x="47" y="1436"/>
                  </a:cubicBezTo>
                  <a:cubicBezTo>
                    <a:pt x="94" y="1530"/>
                    <a:pt x="210" y="1569"/>
                    <a:pt x="307" y="1522"/>
                  </a:cubicBezTo>
                  <a:cubicBezTo>
                    <a:pt x="344" y="1504"/>
                    <a:pt x="374" y="1473"/>
                    <a:pt x="393" y="1436"/>
                  </a:cubicBezTo>
                  <a:lnTo>
                    <a:pt x="865" y="1436"/>
                  </a:lnTo>
                  <a:lnTo>
                    <a:pt x="1602" y="774"/>
                  </a:lnTo>
                  <a:lnTo>
                    <a:pt x="1055" y="263"/>
                  </a:lnTo>
                  <a:cubicBezTo>
                    <a:pt x="1082" y="160"/>
                    <a:pt x="1022" y="56"/>
                    <a:pt x="919" y="28"/>
                  </a:cubicBezTo>
                  <a:cubicBezTo>
                    <a:pt x="816" y="0"/>
                    <a:pt x="712" y="61"/>
                    <a:pt x="684" y="164"/>
                  </a:cubicBezTo>
                  <a:cubicBezTo>
                    <a:pt x="656" y="266"/>
                    <a:pt x="717" y="371"/>
                    <a:pt x="819" y="399"/>
                  </a:cubicBezTo>
                  <a:cubicBezTo>
                    <a:pt x="837" y="402"/>
                    <a:pt x="854" y="404"/>
                    <a:pt x="870" y="4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6" name="Freeform 7">
              <a:extLst>
                <a:ext uri="{FF2B5EF4-FFF2-40B4-BE49-F238E27FC236}">
                  <a16:creationId xmlns:a16="http://schemas.microsoft.com/office/drawing/2014/main" id="{30483119-9077-4F16-A6E3-4DA1AAFB3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50" y="1489075"/>
              <a:ext cx="728663" cy="593725"/>
            </a:xfrm>
            <a:custGeom>
              <a:avLst/>
              <a:gdLst>
                <a:gd name="T0" fmla="*/ 1708 w 2025"/>
                <a:gd name="T1" fmla="*/ 392 h 1651"/>
                <a:gd name="T2" fmla="*/ 1708 w 2025"/>
                <a:gd name="T3" fmla="*/ 652 h 1651"/>
                <a:gd name="T4" fmla="*/ 974 w 2025"/>
                <a:gd name="T5" fmla="*/ 1329 h 1651"/>
                <a:gd name="T6" fmla="*/ 959 w 2025"/>
                <a:gd name="T7" fmla="*/ 1343 h 1651"/>
                <a:gd name="T8" fmla="*/ 394 w 2025"/>
                <a:gd name="T9" fmla="*/ 1343 h 1651"/>
                <a:gd name="T10" fmla="*/ 134 w 2025"/>
                <a:gd name="T11" fmla="*/ 1256 h 1651"/>
                <a:gd name="T12" fmla="*/ 48 w 2025"/>
                <a:gd name="T13" fmla="*/ 1516 h 1651"/>
                <a:gd name="T14" fmla="*/ 307 w 2025"/>
                <a:gd name="T15" fmla="*/ 1602 h 1651"/>
                <a:gd name="T16" fmla="*/ 394 w 2025"/>
                <a:gd name="T17" fmla="*/ 1516 h 1651"/>
                <a:gd name="T18" fmla="*/ 1029 w 2025"/>
                <a:gd name="T19" fmla="*/ 1516 h 1651"/>
                <a:gd name="T20" fmla="*/ 1882 w 2025"/>
                <a:gd name="T21" fmla="*/ 724 h 1651"/>
                <a:gd name="T22" fmla="*/ 1882 w 2025"/>
                <a:gd name="T23" fmla="*/ 399 h 1651"/>
                <a:gd name="T24" fmla="*/ 1981 w 2025"/>
                <a:gd name="T25" fmla="*/ 142 h 1651"/>
                <a:gd name="T26" fmla="*/ 1725 w 2025"/>
                <a:gd name="T27" fmla="*/ 43 h 1651"/>
                <a:gd name="T28" fmla="*/ 1625 w 2025"/>
                <a:gd name="T29" fmla="*/ 299 h 1651"/>
                <a:gd name="T30" fmla="*/ 1708 w 2025"/>
                <a:gd name="T31" fmla="*/ 392 h 1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25" h="1651">
                  <a:moveTo>
                    <a:pt x="1708" y="392"/>
                  </a:moveTo>
                  <a:lnTo>
                    <a:pt x="1708" y="652"/>
                  </a:lnTo>
                  <a:lnTo>
                    <a:pt x="974" y="1329"/>
                  </a:lnTo>
                  <a:lnTo>
                    <a:pt x="959" y="1343"/>
                  </a:lnTo>
                  <a:lnTo>
                    <a:pt x="394" y="1343"/>
                  </a:lnTo>
                  <a:cubicBezTo>
                    <a:pt x="346" y="1248"/>
                    <a:pt x="231" y="1209"/>
                    <a:pt x="134" y="1256"/>
                  </a:cubicBezTo>
                  <a:cubicBezTo>
                    <a:pt x="39" y="1303"/>
                    <a:pt x="0" y="1419"/>
                    <a:pt x="48" y="1516"/>
                  </a:cubicBezTo>
                  <a:cubicBezTo>
                    <a:pt x="95" y="1610"/>
                    <a:pt x="211" y="1650"/>
                    <a:pt x="307" y="1602"/>
                  </a:cubicBezTo>
                  <a:cubicBezTo>
                    <a:pt x="345" y="1584"/>
                    <a:pt x="374" y="1553"/>
                    <a:pt x="394" y="1516"/>
                  </a:cubicBezTo>
                  <a:lnTo>
                    <a:pt x="1029" y="1516"/>
                  </a:lnTo>
                  <a:lnTo>
                    <a:pt x="1882" y="724"/>
                  </a:lnTo>
                  <a:lnTo>
                    <a:pt x="1882" y="399"/>
                  </a:lnTo>
                  <a:cubicBezTo>
                    <a:pt x="1979" y="356"/>
                    <a:pt x="2024" y="242"/>
                    <a:pt x="1981" y="142"/>
                  </a:cubicBezTo>
                  <a:cubicBezTo>
                    <a:pt x="1939" y="44"/>
                    <a:pt x="1824" y="0"/>
                    <a:pt x="1725" y="43"/>
                  </a:cubicBezTo>
                  <a:cubicBezTo>
                    <a:pt x="1627" y="85"/>
                    <a:pt x="1583" y="199"/>
                    <a:pt x="1625" y="299"/>
                  </a:cubicBezTo>
                  <a:cubicBezTo>
                    <a:pt x="1643" y="340"/>
                    <a:pt x="1672" y="371"/>
                    <a:pt x="1708" y="392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7" name="Freeform 8">
              <a:extLst>
                <a:ext uri="{FF2B5EF4-FFF2-40B4-BE49-F238E27FC236}">
                  <a16:creationId xmlns:a16="http://schemas.microsoft.com/office/drawing/2014/main" id="{4AC7595C-BDDF-41D6-B0CE-F1D3CD866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1885950"/>
              <a:ext cx="200025" cy="439738"/>
            </a:xfrm>
            <a:custGeom>
              <a:avLst/>
              <a:gdLst>
                <a:gd name="T0" fmla="*/ 268 w 556"/>
                <a:gd name="T1" fmla="*/ 406 h 1220"/>
                <a:gd name="T2" fmla="*/ 519 w 556"/>
                <a:gd name="T3" fmla="*/ 287 h 1220"/>
                <a:gd name="T4" fmla="*/ 400 w 556"/>
                <a:gd name="T5" fmla="*/ 35 h 1220"/>
                <a:gd name="T6" fmla="*/ 149 w 556"/>
                <a:gd name="T7" fmla="*/ 155 h 1220"/>
                <a:gd name="T8" fmla="*/ 147 w 556"/>
                <a:gd name="T9" fmla="*/ 282 h 1220"/>
                <a:gd name="T10" fmla="*/ 0 w 556"/>
                <a:gd name="T11" fmla="*/ 421 h 1220"/>
                <a:gd name="T12" fmla="*/ 0 w 556"/>
                <a:gd name="T13" fmla="*/ 854 h 1220"/>
                <a:gd name="T14" fmla="*/ 141 w 556"/>
                <a:gd name="T15" fmla="*/ 981 h 1220"/>
                <a:gd name="T16" fmla="*/ 299 w 556"/>
                <a:gd name="T17" fmla="*/ 1201 h 1220"/>
                <a:gd name="T18" fmla="*/ 519 w 556"/>
                <a:gd name="T19" fmla="*/ 1043 h 1220"/>
                <a:gd name="T20" fmla="*/ 361 w 556"/>
                <a:gd name="T21" fmla="*/ 822 h 1220"/>
                <a:gd name="T22" fmla="*/ 330 w 556"/>
                <a:gd name="T23" fmla="*/ 819 h 1220"/>
                <a:gd name="T24" fmla="*/ 243 w 556"/>
                <a:gd name="T25" fmla="*/ 840 h 1220"/>
                <a:gd name="T26" fmla="*/ 173 w 556"/>
                <a:gd name="T27" fmla="*/ 774 h 1220"/>
                <a:gd name="T28" fmla="*/ 173 w 556"/>
                <a:gd name="T29" fmla="*/ 494 h 1220"/>
                <a:gd name="T30" fmla="*/ 268 w 556"/>
                <a:gd name="T31" fmla="*/ 406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1220">
                  <a:moveTo>
                    <a:pt x="268" y="406"/>
                  </a:moveTo>
                  <a:cubicBezTo>
                    <a:pt x="371" y="442"/>
                    <a:pt x="482" y="388"/>
                    <a:pt x="519" y="287"/>
                  </a:cubicBezTo>
                  <a:cubicBezTo>
                    <a:pt x="555" y="184"/>
                    <a:pt x="502" y="73"/>
                    <a:pt x="400" y="35"/>
                  </a:cubicBezTo>
                  <a:cubicBezTo>
                    <a:pt x="297" y="0"/>
                    <a:pt x="186" y="53"/>
                    <a:pt x="149" y="155"/>
                  </a:cubicBezTo>
                  <a:cubicBezTo>
                    <a:pt x="134" y="195"/>
                    <a:pt x="134" y="240"/>
                    <a:pt x="147" y="282"/>
                  </a:cubicBezTo>
                  <a:lnTo>
                    <a:pt x="0" y="421"/>
                  </a:lnTo>
                  <a:lnTo>
                    <a:pt x="0" y="854"/>
                  </a:lnTo>
                  <a:lnTo>
                    <a:pt x="141" y="981"/>
                  </a:lnTo>
                  <a:cubicBezTo>
                    <a:pt x="123" y="1085"/>
                    <a:pt x="195" y="1185"/>
                    <a:pt x="299" y="1201"/>
                  </a:cubicBezTo>
                  <a:cubicBezTo>
                    <a:pt x="404" y="1219"/>
                    <a:pt x="503" y="1147"/>
                    <a:pt x="519" y="1043"/>
                  </a:cubicBezTo>
                  <a:cubicBezTo>
                    <a:pt x="537" y="938"/>
                    <a:pt x="466" y="839"/>
                    <a:pt x="361" y="822"/>
                  </a:cubicBezTo>
                  <a:cubicBezTo>
                    <a:pt x="351" y="821"/>
                    <a:pt x="340" y="819"/>
                    <a:pt x="330" y="819"/>
                  </a:cubicBezTo>
                  <a:cubicBezTo>
                    <a:pt x="301" y="819"/>
                    <a:pt x="270" y="826"/>
                    <a:pt x="243" y="840"/>
                  </a:cubicBezTo>
                  <a:lnTo>
                    <a:pt x="173" y="774"/>
                  </a:lnTo>
                  <a:lnTo>
                    <a:pt x="173" y="494"/>
                  </a:lnTo>
                  <a:lnTo>
                    <a:pt x="268" y="40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8" name="Freeform 9">
              <a:extLst>
                <a:ext uri="{FF2B5EF4-FFF2-40B4-BE49-F238E27FC236}">
                  <a16:creationId xmlns:a16="http://schemas.microsoft.com/office/drawing/2014/main" id="{0DD96968-F239-41F1-BF6B-83C932C65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5388" y="2271713"/>
              <a:ext cx="239712" cy="444500"/>
            </a:xfrm>
            <a:custGeom>
              <a:avLst/>
              <a:gdLst>
                <a:gd name="T0" fmla="*/ 454 w 664"/>
                <a:gd name="T1" fmla="*/ 0 h 1234"/>
                <a:gd name="T2" fmla="*/ 261 w 664"/>
                <a:gd name="T3" fmla="*/ 191 h 1234"/>
                <a:gd name="T4" fmla="*/ 276 w 664"/>
                <a:gd name="T5" fmla="*/ 265 h 1234"/>
                <a:gd name="T6" fmla="*/ 134 w 664"/>
                <a:gd name="T7" fmla="*/ 399 h 1234"/>
                <a:gd name="T8" fmla="*/ 134 w 664"/>
                <a:gd name="T9" fmla="*/ 839 h 1234"/>
                <a:gd name="T10" fmla="*/ 47 w 664"/>
                <a:gd name="T11" fmla="*/ 1099 h 1234"/>
                <a:gd name="T12" fmla="*/ 307 w 664"/>
                <a:gd name="T13" fmla="*/ 1186 h 1234"/>
                <a:gd name="T14" fmla="*/ 393 w 664"/>
                <a:gd name="T15" fmla="*/ 926 h 1234"/>
                <a:gd name="T16" fmla="*/ 307 w 664"/>
                <a:gd name="T17" fmla="*/ 839 h 1234"/>
                <a:gd name="T18" fmla="*/ 307 w 664"/>
                <a:gd name="T19" fmla="*/ 474 h 1234"/>
                <a:gd name="T20" fmla="*/ 406 w 664"/>
                <a:gd name="T21" fmla="*/ 381 h 1234"/>
                <a:gd name="T22" fmla="*/ 638 w 664"/>
                <a:gd name="T23" fmla="*/ 237 h 1234"/>
                <a:gd name="T24" fmla="*/ 495 w 664"/>
                <a:gd name="T25" fmla="*/ 5 h 1234"/>
                <a:gd name="T26" fmla="*/ 454 w 664"/>
                <a:gd name="T27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4" h="1234">
                  <a:moveTo>
                    <a:pt x="454" y="0"/>
                  </a:moveTo>
                  <a:cubicBezTo>
                    <a:pt x="348" y="0"/>
                    <a:pt x="261" y="85"/>
                    <a:pt x="261" y="191"/>
                  </a:cubicBezTo>
                  <a:cubicBezTo>
                    <a:pt x="261" y="216"/>
                    <a:pt x="266" y="240"/>
                    <a:pt x="276" y="265"/>
                  </a:cubicBezTo>
                  <a:lnTo>
                    <a:pt x="134" y="399"/>
                  </a:lnTo>
                  <a:lnTo>
                    <a:pt x="134" y="839"/>
                  </a:lnTo>
                  <a:cubicBezTo>
                    <a:pt x="39" y="887"/>
                    <a:pt x="0" y="1003"/>
                    <a:pt x="47" y="1099"/>
                  </a:cubicBezTo>
                  <a:cubicBezTo>
                    <a:pt x="94" y="1194"/>
                    <a:pt x="210" y="1233"/>
                    <a:pt x="307" y="1186"/>
                  </a:cubicBezTo>
                  <a:cubicBezTo>
                    <a:pt x="401" y="1138"/>
                    <a:pt x="441" y="1022"/>
                    <a:pt x="393" y="926"/>
                  </a:cubicBezTo>
                  <a:cubicBezTo>
                    <a:pt x="375" y="888"/>
                    <a:pt x="344" y="859"/>
                    <a:pt x="307" y="839"/>
                  </a:cubicBezTo>
                  <a:lnTo>
                    <a:pt x="307" y="474"/>
                  </a:lnTo>
                  <a:lnTo>
                    <a:pt x="406" y="381"/>
                  </a:lnTo>
                  <a:cubicBezTo>
                    <a:pt x="509" y="405"/>
                    <a:pt x="614" y="341"/>
                    <a:pt x="638" y="237"/>
                  </a:cubicBezTo>
                  <a:cubicBezTo>
                    <a:pt x="663" y="132"/>
                    <a:pt x="599" y="29"/>
                    <a:pt x="495" y="5"/>
                  </a:cubicBezTo>
                  <a:cubicBezTo>
                    <a:pt x="480" y="2"/>
                    <a:pt x="467" y="0"/>
                    <a:pt x="4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9" name="Freeform 10">
              <a:extLst>
                <a:ext uri="{FF2B5EF4-FFF2-40B4-BE49-F238E27FC236}">
                  <a16:creationId xmlns:a16="http://schemas.microsoft.com/office/drawing/2014/main" id="{8544F730-EECB-447F-A369-1822D4220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1463675"/>
              <a:ext cx="998537" cy="1862138"/>
            </a:xfrm>
            <a:custGeom>
              <a:avLst/>
              <a:gdLst>
                <a:gd name="T0" fmla="*/ 2640 w 2773"/>
                <a:gd name="T1" fmla="*/ 2836 h 5172"/>
                <a:gd name="T2" fmla="*/ 1770 w 2773"/>
                <a:gd name="T3" fmla="*/ 2026 h 5172"/>
                <a:gd name="T4" fmla="*/ 997 w 2773"/>
                <a:gd name="T5" fmla="*/ 2026 h 5172"/>
                <a:gd name="T6" fmla="*/ 305 w 2773"/>
                <a:gd name="T7" fmla="*/ 1380 h 5172"/>
                <a:gd name="T8" fmla="*/ 305 w 2773"/>
                <a:gd name="T9" fmla="*/ 390 h 5172"/>
                <a:gd name="T10" fmla="*/ 390 w 2773"/>
                <a:gd name="T11" fmla="*/ 132 h 5172"/>
                <a:gd name="T12" fmla="*/ 132 w 2773"/>
                <a:gd name="T13" fmla="*/ 47 h 5172"/>
                <a:gd name="T14" fmla="*/ 47 w 2773"/>
                <a:gd name="T15" fmla="*/ 305 h 5172"/>
                <a:gd name="T16" fmla="*/ 132 w 2773"/>
                <a:gd name="T17" fmla="*/ 390 h 5172"/>
                <a:gd name="T18" fmla="*/ 132 w 2773"/>
                <a:gd name="T19" fmla="*/ 1453 h 5172"/>
                <a:gd name="T20" fmla="*/ 925 w 2773"/>
                <a:gd name="T21" fmla="*/ 2198 h 5172"/>
                <a:gd name="T22" fmla="*/ 1699 w 2773"/>
                <a:gd name="T23" fmla="*/ 2198 h 5172"/>
                <a:gd name="T24" fmla="*/ 2465 w 2773"/>
                <a:gd name="T25" fmla="*/ 2910 h 5172"/>
                <a:gd name="T26" fmla="*/ 2465 w 2773"/>
                <a:gd name="T27" fmla="*/ 4778 h 5172"/>
                <a:gd name="T28" fmla="*/ 2379 w 2773"/>
                <a:gd name="T29" fmla="*/ 5037 h 5172"/>
                <a:gd name="T30" fmla="*/ 2638 w 2773"/>
                <a:gd name="T31" fmla="*/ 5124 h 5172"/>
                <a:gd name="T32" fmla="*/ 2725 w 2773"/>
                <a:gd name="T33" fmla="*/ 4864 h 5172"/>
                <a:gd name="T34" fmla="*/ 2638 w 2773"/>
                <a:gd name="T35" fmla="*/ 4778 h 5172"/>
                <a:gd name="T36" fmla="*/ 2640 w 2773"/>
                <a:gd name="T37" fmla="*/ 4778 h 5172"/>
                <a:gd name="T38" fmla="*/ 2640 w 2773"/>
                <a:gd name="T39" fmla="*/ 2836 h 5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73" h="5172">
                  <a:moveTo>
                    <a:pt x="2640" y="2836"/>
                  </a:moveTo>
                  <a:lnTo>
                    <a:pt x="1770" y="2026"/>
                  </a:lnTo>
                  <a:lnTo>
                    <a:pt x="997" y="2026"/>
                  </a:lnTo>
                  <a:lnTo>
                    <a:pt x="305" y="1380"/>
                  </a:lnTo>
                  <a:lnTo>
                    <a:pt x="305" y="390"/>
                  </a:lnTo>
                  <a:cubicBezTo>
                    <a:pt x="400" y="343"/>
                    <a:pt x="437" y="227"/>
                    <a:pt x="390" y="132"/>
                  </a:cubicBezTo>
                  <a:cubicBezTo>
                    <a:pt x="342" y="37"/>
                    <a:pt x="227" y="0"/>
                    <a:pt x="132" y="47"/>
                  </a:cubicBezTo>
                  <a:cubicBezTo>
                    <a:pt x="38" y="94"/>
                    <a:pt x="0" y="210"/>
                    <a:pt x="47" y="305"/>
                  </a:cubicBezTo>
                  <a:cubicBezTo>
                    <a:pt x="65" y="341"/>
                    <a:pt x="96" y="372"/>
                    <a:pt x="132" y="390"/>
                  </a:cubicBezTo>
                  <a:lnTo>
                    <a:pt x="132" y="1453"/>
                  </a:lnTo>
                  <a:lnTo>
                    <a:pt x="925" y="2198"/>
                  </a:lnTo>
                  <a:lnTo>
                    <a:pt x="1699" y="2198"/>
                  </a:lnTo>
                  <a:lnTo>
                    <a:pt x="2465" y="2910"/>
                  </a:lnTo>
                  <a:lnTo>
                    <a:pt x="2465" y="4778"/>
                  </a:lnTo>
                  <a:cubicBezTo>
                    <a:pt x="2371" y="4825"/>
                    <a:pt x="2331" y="4941"/>
                    <a:pt x="2379" y="5037"/>
                  </a:cubicBezTo>
                  <a:cubicBezTo>
                    <a:pt x="2426" y="5132"/>
                    <a:pt x="2542" y="5171"/>
                    <a:pt x="2638" y="5124"/>
                  </a:cubicBezTo>
                  <a:cubicBezTo>
                    <a:pt x="2733" y="5077"/>
                    <a:pt x="2772" y="4961"/>
                    <a:pt x="2725" y="4864"/>
                  </a:cubicBezTo>
                  <a:cubicBezTo>
                    <a:pt x="2707" y="4827"/>
                    <a:pt x="2676" y="4797"/>
                    <a:pt x="2638" y="4778"/>
                  </a:cubicBezTo>
                  <a:lnTo>
                    <a:pt x="2640" y="4778"/>
                  </a:lnTo>
                  <a:lnTo>
                    <a:pt x="2640" y="2836"/>
                  </a:lnTo>
                </a:path>
              </a:pathLst>
            </a:custGeom>
            <a:solidFill>
              <a:srgbClr val="73737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0" name="Freeform 11">
              <a:extLst>
                <a:ext uri="{FF2B5EF4-FFF2-40B4-BE49-F238E27FC236}">
                  <a16:creationId xmlns:a16="http://schemas.microsoft.com/office/drawing/2014/main" id="{29FFAEE5-960B-4054-B443-14610691D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0900" y="1577975"/>
              <a:ext cx="280988" cy="1128713"/>
            </a:xfrm>
            <a:custGeom>
              <a:avLst/>
              <a:gdLst>
                <a:gd name="T0" fmla="*/ 134 w 780"/>
                <a:gd name="T1" fmla="*/ 1308 h 3136"/>
                <a:gd name="T2" fmla="*/ 134 w 780"/>
                <a:gd name="T3" fmla="*/ 2742 h 3136"/>
                <a:gd name="T4" fmla="*/ 47 w 780"/>
                <a:gd name="T5" fmla="*/ 3002 h 3136"/>
                <a:gd name="T6" fmla="*/ 307 w 780"/>
                <a:gd name="T7" fmla="*/ 3088 h 3136"/>
                <a:gd name="T8" fmla="*/ 393 w 780"/>
                <a:gd name="T9" fmla="*/ 2828 h 3136"/>
                <a:gd name="T10" fmla="*/ 307 w 780"/>
                <a:gd name="T11" fmla="*/ 2742 h 3136"/>
                <a:gd name="T12" fmla="*/ 307 w 780"/>
                <a:gd name="T13" fmla="*/ 1385 h 3136"/>
                <a:gd name="T14" fmla="*/ 648 w 780"/>
                <a:gd name="T15" fmla="*/ 1062 h 3136"/>
                <a:gd name="T16" fmla="*/ 648 w 780"/>
                <a:gd name="T17" fmla="*/ 399 h 3136"/>
                <a:gd name="T18" fmla="*/ 627 w 780"/>
                <a:gd name="T19" fmla="*/ 399 h 3136"/>
                <a:gd name="T20" fmla="*/ 743 w 780"/>
                <a:gd name="T21" fmla="*/ 152 h 3136"/>
                <a:gd name="T22" fmla="*/ 496 w 780"/>
                <a:gd name="T23" fmla="*/ 36 h 3136"/>
                <a:gd name="T24" fmla="*/ 380 w 780"/>
                <a:gd name="T25" fmla="*/ 283 h 3136"/>
                <a:gd name="T26" fmla="*/ 496 w 780"/>
                <a:gd name="T27" fmla="*/ 399 h 3136"/>
                <a:gd name="T28" fmla="*/ 475 w 780"/>
                <a:gd name="T29" fmla="*/ 399 h 3136"/>
                <a:gd name="T30" fmla="*/ 475 w 780"/>
                <a:gd name="T31" fmla="*/ 988 h 3136"/>
                <a:gd name="T32" fmla="*/ 134 w 780"/>
                <a:gd name="T33" fmla="*/ 1308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0" h="3136">
                  <a:moveTo>
                    <a:pt x="134" y="1308"/>
                  </a:moveTo>
                  <a:lnTo>
                    <a:pt x="134" y="2742"/>
                  </a:lnTo>
                  <a:cubicBezTo>
                    <a:pt x="39" y="2789"/>
                    <a:pt x="0" y="2905"/>
                    <a:pt x="47" y="3002"/>
                  </a:cubicBezTo>
                  <a:cubicBezTo>
                    <a:pt x="94" y="3096"/>
                    <a:pt x="210" y="3135"/>
                    <a:pt x="307" y="3088"/>
                  </a:cubicBezTo>
                  <a:cubicBezTo>
                    <a:pt x="401" y="3041"/>
                    <a:pt x="441" y="2925"/>
                    <a:pt x="393" y="2828"/>
                  </a:cubicBezTo>
                  <a:cubicBezTo>
                    <a:pt x="375" y="2791"/>
                    <a:pt x="344" y="2762"/>
                    <a:pt x="307" y="2742"/>
                  </a:cubicBezTo>
                  <a:lnTo>
                    <a:pt x="307" y="1385"/>
                  </a:lnTo>
                  <a:lnTo>
                    <a:pt x="648" y="1062"/>
                  </a:lnTo>
                  <a:lnTo>
                    <a:pt x="648" y="399"/>
                  </a:lnTo>
                  <a:lnTo>
                    <a:pt x="627" y="399"/>
                  </a:lnTo>
                  <a:cubicBezTo>
                    <a:pt x="726" y="363"/>
                    <a:pt x="779" y="252"/>
                    <a:pt x="743" y="152"/>
                  </a:cubicBezTo>
                  <a:cubicBezTo>
                    <a:pt x="707" y="52"/>
                    <a:pt x="596" y="0"/>
                    <a:pt x="496" y="36"/>
                  </a:cubicBezTo>
                  <a:cubicBezTo>
                    <a:pt x="397" y="72"/>
                    <a:pt x="344" y="183"/>
                    <a:pt x="380" y="283"/>
                  </a:cubicBezTo>
                  <a:cubicBezTo>
                    <a:pt x="400" y="337"/>
                    <a:pt x="442" y="379"/>
                    <a:pt x="496" y="399"/>
                  </a:cubicBezTo>
                  <a:lnTo>
                    <a:pt x="475" y="399"/>
                  </a:lnTo>
                  <a:lnTo>
                    <a:pt x="475" y="988"/>
                  </a:lnTo>
                  <a:lnTo>
                    <a:pt x="134" y="130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1" name="Freeform 12">
              <a:extLst>
                <a:ext uri="{FF2B5EF4-FFF2-40B4-BE49-F238E27FC236}">
                  <a16:creationId xmlns:a16="http://schemas.microsoft.com/office/drawing/2014/main" id="{5B8C5623-3477-4BC2-9EFD-49AF3AC0A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5100" y="1920875"/>
              <a:ext cx="273050" cy="733425"/>
            </a:xfrm>
            <a:custGeom>
              <a:avLst/>
              <a:gdLst>
                <a:gd name="T0" fmla="*/ 754 w 757"/>
                <a:gd name="T1" fmla="*/ 193 h 2037"/>
                <a:gd name="T2" fmla="*/ 560 w 757"/>
                <a:gd name="T3" fmla="*/ 0 h 2037"/>
                <a:gd name="T4" fmla="*/ 367 w 757"/>
                <a:gd name="T5" fmla="*/ 194 h 2037"/>
                <a:gd name="T6" fmla="*/ 473 w 757"/>
                <a:gd name="T7" fmla="*/ 366 h 2037"/>
                <a:gd name="T8" fmla="*/ 473 w 757"/>
                <a:gd name="T9" fmla="*/ 1030 h 2037"/>
                <a:gd name="T10" fmla="*/ 132 w 757"/>
                <a:gd name="T11" fmla="*/ 1350 h 2037"/>
                <a:gd name="T12" fmla="*/ 132 w 757"/>
                <a:gd name="T13" fmla="*/ 1643 h 2037"/>
                <a:gd name="T14" fmla="*/ 137 w 757"/>
                <a:gd name="T15" fmla="*/ 1643 h 2037"/>
                <a:gd name="T16" fmla="*/ 44 w 757"/>
                <a:gd name="T17" fmla="*/ 1899 h 2037"/>
                <a:gd name="T18" fmla="*/ 300 w 757"/>
                <a:gd name="T19" fmla="*/ 1992 h 2037"/>
                <a:gd name="T20" fmla="*/ 393 w 757"/>
                <a:gd name="T21" fmla="*/ 1736 h 2037"/>
                <a:gd name="T22" fmla="*/ 300 w 757"/>
                <a:gd name="T23" fmla="*/ 1643 h 2037"/>
                <a:gd name="T24" fmla="*/ 305 w 757"/>
                <a:gd name="T25" fmla="*/ 1643 h 2037"/>
                <a:gd name="T26" fmla="*/ 305 w 757"/>
                <a:gd name="T27" fmla="*/ 1427 h 2037"/>
                <a:gd name="T28" fmla="*/ 646 w 757"/>
                <a:gd name="T29" fmla="*/ 1107 h 2037"/>
                <a:gd name="T30" fmla="*/ 646 w 757"/>
                <a:gd name="T31" fmla="*/ 366 h 2037"/>
                <a:gd name="T32" fmla="*/ 754 w 757"/>
                <a:gd name="T33" fmla="*/ 193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7" h="2037">
                  <a:moveTo>
                    <a:pt x="754" y="193"/>
                  </a:moveTo>
                  <a:cubicBezTo>
                    <a:pt x="754" y="86"/>
                    <a:pt x="668" y="0"/>
                    <a:pt x="560" y="0"/>
                  </a:cubicBezTo>
                  <a:cubicBezTo>
                    <a:pt x="454" y="0"/>
                    <a:pt x="367" y="86"/>
                    <a:pt x="367" y="194"/>
                  </a:cubicBezTo>
                  <a:cubicBezTo>
                    <a:pt x="367" y="268"/>
                    <a:pt x="408" y="333"/>
                    <a:pt x="473" y="366"/>
                  </a:cubicBezTo>
                  <a:lnTo>
                    <a:pt x="473" y="1030"/>
                  </a:lnTo>
                  <a:lnTo>
                    <a:pt x="132" y="1350"/>
                  </a:lnTo>
                  <a:lnTo>
                    <a:pt x="132" y="1643"/>
                  </a:lnTo>
                  <a:lnTo>
                    <a:pt x="137" y="1643"/>
                  </a:lnTo>
                  <a:cubicBezTo>
                    <a:pt x="40" y="1688"/>
                    <a:pt x="0" y="1803"/>
                    <a:pt x="44" y="1899"/>
                  </a:cubicBezTo>
                  <a:cubicBezTo>
                    <a:pt x="89" y="1995"/>
                    <a:pt x="204" y="2036"/>
                    <a:pt x="300" y="1992"/>
                  </a:cubicBezTo>
                  <a:cubicBezTo>
                    <a:pt x="396" y="1948"/>
                    <a:pt x="437" y="1832"/>
                    <a:pt x="393" y="1736"/>
                  </a:cubicBezTo>
                  <a:cubicBezTo>
                    <a:pt x="374" y="1695"/>
                    <a:pt x="341" y="1662"/>
                    <a:pt x="300" y="1643"/>
                  </a:cubicBezTo>
                  <a:lnTo>
                    <a:pt x="305" y="1643"/>
                  </a:lnTo>
                  <a:lnTo>
                    <a:pt x="305" y="1427"/>
                  </a:lnTo>
                  <a:lnTo>
                    <a:pt x="646" y="1107"/>
                  </a:lnTo>
                  <a:lnTo>
                    <a:pt x="646" y="366"/>
                  </a:lnTo>
                  <a:cubicBezTo>
                    <a:pt x="713" y="333"/>
                    <a:pt x="756" y="266"/>
                    <a:pt x="754" y="1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2" name="Freeform 13">
              <a:extLst>
                <a:ext uri="{FF2B5EF4-FFF2-40B4-BE49-F238E27FC236}">
                  <a16:creationId xmlns:a16="http://schemas.microsoft.com/office/drawing/2014/main" id="{F71802B3-7A9F-45B8-8D5A-7C6E3FD9E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1375" y="2038350"/>
              <a:ext cx="573088" cy="1593850"/>
            </a:xfrm>
            <a:custGeom>
              <a:avLst/>
              <a:gdLst>
                <a:gd name="T0" fmla="*/ 1399 w 1593"/>
                <a:gd name="T1" fmla="*/ 385 h 4427"/>
                <a:gd name="T2" fmla="*/ 1592 w 1593"/>
                <a:gd name="T3" fmla="*/ 193 h 4427"/>
                <a:gd name="T4" fmla="*/ 1399 w 1593"/>
                <a:gd name="T5" fmla="*/ 0 h 4427"/>
                <a:gd name="T6" fmla="*/ 1206 w 1593"/>
                <a:gd name="T7" fmla="*/ 193 h 4427"/>
                <a:gd name="T8" fmla="*/ 1216 w 1593"/>
                <a:gd name="T9" fmla="*/ 250 h 4427"/>
                <a:gd name="T10" fmla="*/ 668 w 1593"/>
                <a:gd name="T11" fmla="*/ 769 h 4427"/>
                <a:gd name="T12" fmla="*/ 661 w 1593"/>
                <a:gd name="T13" fmla="*/ 1772 h 4427"/>
                <a:gd name="T14" fmla="*/ 142 w 1593"/>
                <a:gd name="T15" fmla="*/ 2281 h 4427"/>
                <a:gd name="T16" fmla="*/ 142 w 1593"/>
                <a:gd name="T17" fmla="*/ 4028 h 4427"/>
                <a:gd name="T18" fmla="*/ 44 w 1593"/>
                <a:gd name="T19" fmla="*/ 4284 h 4427"/>
                <a:gd name="T20" fmla="*/ 300 w 1593"/>
                <a:gd name="T21" fmla="*/ 4382 h 4427"/>
                <a:gd name="T22" fmla="*/ 398 w 1593"/>
                <a:gd name="T23" fmla="*/ 4125 h 4427"/>
                <a:gd name="T24" fmla="*/ 315 w 1593"/>
                <a:gd name="T25" fmla="*/ 4034 h 4427"/>
                <a:gd name="T26" fmla="*/ 315 w 1593"/>
                <a:gd name="T27" fmla="*/ 2353 h 4427"/>
                <a:gd name="T28" fmla="*/ 834 w 1593"/>
                <a:gd name="T29" fmla="*/ 1845 h 4427"/>
                <a:gd name="T30" fmla="*/ 841 w 1593"/>
                <a:gd name="T31" fmla="*/ 841 h 4427"/>
                <a:gd name="T32" fmla="*/ 1337 w 1593"/>
                <a:gd name="T33" fmla="*/ 374 h 4427"/>
                <a:gd name="T34" fmla="*/ 1399 w 1593"/>
                <a:gd name="T35" fmla="*/ 385 h 4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3" h="4427">
                  <a:moveTo>
                    <a:pt x="1399" y="385"/>
                  </a:moveTo>
                  <a:cubicBezTo>
                    <a:pt x="1505" y="385"/>
                    <a:pt x="1592" y="299"/>
                    <a:pt x="1592" y="193"/>
                  </a:cubicBezTo>
                  <a:cubicBezTo>
                    <a:pt x="1592" y="87"/>
                    <a:pt x="1505" y="0"/>
                    <a:pt x="1399" y="0"/>
                  </a:cubicBezTo>
                  <a:cubicBezTo>
                    <a:pt x="1293" y="0"/>
                    <a:pt x="1206" y="87"/>
                    <a:pt x="1206" y="193"/>
                  </a:cubicBezTo>
                  <a:cubicBezTo>
                    <a:pt x="1206" y="212"/>
                    <a:pt x="1210" y="232"/>
                    <a:pt x="1216" y="250"/>
                  </a:cubicBezTo>
                  <a:lnTo>
                    <a:pt x="668" y="769"/>
                  </a:lnTo>
                  <a:lnTo>
                    <a:pt x="661" y="1772"/>
                  </a:lnTo>
                  <a:lnTo>
                    <a:pt x="142" y="2281"/>
                  </a:lnTo>
                  <a:lnTo>
                    <a:pt x="142" y="4028"/>
                  </a:lnTo>
                  <a:cubicBezTo>
                    <a:pt x="44" y="4072"/>
                    <a:pt x="0" y="4186"/>
                    <a:pt x="44" y="4284"/>
                  </a:cubicBezTo>
                  <a:cubicBezTo>
                    <a:pt x="88" y="4382"/>
                    <a:pt x="202" y="4426"/>
                    <a:pt x="300" y="4382"/>
                  </a:cubicBezTo>
                  <a:cubicBezTo>
                    <a:pt x="398" y="4338"/>
                    <a:pt x="442" y="4223"/>
                    <a:pt x="398" y="4125"/>
                  </a:cubicBezTo>
                  <a:cubicBezTo>
                    <a:pt x="382" y="4086"/>
                    <a:pt x="352" y="4055"/>
                    <a:pt x="315" y="4034"/>
                  </a:cubicBezTo>
                  <a:lnTo>
                    <a:pt x="315" y="2353"/>
                  </a:lnTo>
                  <a:lnTo>
                    <a:pt x="834" y="1845"/>
                  </a:lnTo>
                  <a:lnTo>
                    <a:pt x="841" y="841"/>
                  </a:lnTo>
                  <a:lnTo>
                    <a:pt x="1337" y="374"/>
                  </a:lnTo>
                  <a:cubicBezTo>
                    <a:pt x="1355" y="381"/>
                    <a:pt x="1376" y="385"/>
                    <a:pt x="1399" y="385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3" name="Freeform 14">
              <a:extLst>
                <a:ext uri="{FF2B5EF4-FFF2-40B4-BE49-F238E27FC236}">
                  <a16:creationId xmlns:a16="http://schemas.microsoft.com/office/drawing/2014/main" id="{091810FA-CF12-4A0D-845E-D7727EEBA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1693863"/>
              <a:ext cx="261937" cy="454025"/>
            </a:xfrm>
            <a:custGeom>
              <a:avLst/>
              <a:gdLst>
                <a:gd name="T0" fmla="*/ 727 w 728"/>
                <a:gd name="T1" fmla="*/ 192 h 1263"/>
                <a:gd name="T2" fmla="*/ 534 w 728"/>
                <a:gd name="T3" fmla="*/ 0 h 1263"/>
                <a:gd name="T4" fmla="*/ 342 w 728"/>
                <a:gd name="T5" fmla="*/ 192 h 1263"/>
                <a:gd name="T6" fmla="*/ 448 w 728"/>
                <a:gd name="T7" fmla="*/ 364 h 1263"/>
                <a:gd name="T8" fmla="*/ 448 w 728"/>
                <a:gd name="T9" fmla="*/ 754 h 1263"/>
                <a:gd name="T10" fmla="*/ 289 w 728"/>
                <a:gd name="T11" fmla="*/ 903 h 1263"/>
                <a:gd name="T12" fmla="*/ 193 w 728"/>
                <a:gd name="T13" fmla="*/ 876 h 1263"/>
                <a:gd name="T14" fmla="*/ 0 w 728"/>
                <a:gd name="T15" fmla="*/ 1069 h 1263"/>
                <a:gd name="T16" fmla="*/ 193 w 728"/>
                <a:gd name="T17" fmla="*/ 1262 h 1263"/>
                <a:gd name="T18" fmla="*/ 386 w 728"/>
                <a:gd name="T19" fmla="*/ 1069 h 1263"/>
                <a:gd name="T20" fmla="*/ 384 w 728"/>
                <a:gd name="T21" fmla="*/ 1051 h 1263"/>
                <a:gd name="T22" fmla="*/ 621 w 728"/>
                <a:gd name="T23" fmla="*/ 829 h 1263"/>
                <a:gd name="T24" fmla="*/ 621 w 728"/>
                <a:gd name="T25" fmla="*/ 364 h 1263"/>
                <a:gd name="T26" fmla="*/ 727 w 728"/>
                <a:gd name="T27" fmla="*/ 192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8" h="1263">
                  <a:moveTo>
                    <a:pt x="727" y="192"/>
                  </a:moveTo>
                  <a:cubicBezTo>
                    <a:pt x="727" y="86"/>
                    <a:pt x="640" y="0"/>
                    <a:pt x="534" y="0"/>
                  </a:cubicBezTo>
                  <a:cubicBezTo>
                    <a:pt x="428" y="0"/>
                    <a:pt x="342" y="86"/>
                    <a:pt x="342" y="192"/>
                  </a:cubicBezTo>
                  <a:cubicBezTo>
                    <a:pt x="342" y="267"/>
                    <a:pt x="386" y="333"/>
                    <a:pt x="448" y="364"/>
                  </a:cubicBezTo>
                  <a:lnTo>
                    <a:pt x="448" y="754"/>
                  </a:lnTo>
                  <a:lnTo>
                    <a:pt x="289" y="903"/>
                  </a:lnTo>
                  <a:cubicBezTo>
                    <a:pt x="262" y="886"/>
                    <a:pt x="229" y="876"/>
                    <a:pt x="193" y="876"/>
                  </a:cubicBezTo>
                  <a:cubicBezTo>
                    <a:pt x="87" y="876"/>
                    <a:pt x="0" y="963"/>
                    <a:pt x="0" y="1069"/>
                  </a:cubicBezTo>
                  <a:cubicBezTo>
                    <a:pt x="0" y="1175"/>
                    <a:pt x="87" y="1262"/>
                    <a:pt x="193" y="1262"/>
                  </a:cubicBezTo>
                  <a:cubicBezTo>
                    <a:pt x="299" y="1262"/>
                    <a:pt x="386" y="1175"/>
                    <a:pt x="386" y="1069"/>
                  </a:cubicBezTo>
                  <a:cubicBezTo>
                    <a:pt x="386" y="1063"/>
                    <a:pt x="384" y="1058"/>
                    <a:pt x="384" y="1051"/>
                  </a:cubicBezTo>
                  <a:lnTo>
                    <a:pt x="621" y="829"/>
                  </a:lnTo>
                  <a:lnTo>
                    <a:pt x="621" y="364"/>
                  </a:lnTo>
                  <a:cubicBezTo>
                    <a:pt x="683" y="333"/>
                    <a:pt x="727" y="267"/>
                    <a:pt x="727" y="19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B5DAC5A1-0DCF-4F27-91D7-D4954A218416}"/>
              </a:ext>
            </a:extLst>
          </p:cNvPr>
          <p:cNvGrpSpPr/>
          <p:nvPr/>
        </p:nvGrpSpPr>
        <p:grpSpPr>
          <a:xfrm>
            <a:off x="5731391" y="3637098"/>
            <a:ext cx="400544" cy="400542"/>
            <a:chOff x="2335756" y="3558618"/>
            <a:chExt cx="318744" cy="318742"/>
          </a:xfrm>
        </p:grpSpPr>
        <p:sp>
          <p:nvSpPr>
            <p:cNvPr id="265" name="Freeform 22">
              <a:extLst>
                <a:ext uri="{FF2B5EF4-FFF2-40B4-BE49-F238E27FC236}">
                  <a16:creationId xmlns:a16="http://schemas.microsoft.com/office/drawing/2014/main" id="{0281BC68-0777-4BE8-B7E1-BC8F16D66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4292" y="3632444"/>
              <a:ext cx="63671" cy="121673"/>
            </a:xfrm>
            <a:custGeom>
              <a:avLst/>
              <a:gdLst>
                <a:gd name="T0" fmla="*/ 0 w 146"/>
                <a:gd name="T1" fmla="*/ 0 h 279"/>
                <a:gd name="T2" fmla="*/ 0 w 146"/>
                <a:gd name="T3" fmla="*/ 196 h 279"/>
                <a:gd name="T4" fmla="*/ 146 w 146"/>
                <a:gd name="T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279">
                  <a:moveTo>
                    <a:pt x="0" y="0"/>
                  </a:moveTo>
                  <a:lnTo>
                    <a:pt x="0" y="196"/>
                  </a:lnTo>
                  <a:lnTo>
                    <a:pt x="146" y="279"/>
                  </a:lnTo>
                </a:path>
              </a:pathLst>
            </a:custGeom>
            <a:noFill/>
            <a:ln w="12700" cap="rnd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403F9B13-1696-431B-959D-6929C7978092}"/>
                </a:ext>
              </a:extLst>
            </p:cNvPr>
            <p:cNvSpPr/>
            <p:nvPr/>
          </p:nvSpPr>
          <p:spPr bwMode="auto">
            <a:xfrm>
              <a:off x="2335756" y="3558618"/>
              <a:ext cx="318744" cy="318742"/>
            </a:xfrm>
            <a:prstGeom prst="ellipse">
              <a:avLst/>
            </a:prstGeom>
            <a:noFill/>
            <a:ln w="12700" cap="rnd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6CC6C93F-4964-4CAF-B601-19A01833B70B}"/>
              </a:ext>
            </a:extLst>
          </p:cNvPr>
          <p:cNvGrpSpPr/>
          <p:nvPr/>
        </p:nvGrpSpPr>
        <p:grpSpPr>
          <a:xfrm>
            <a:off x="7892893" y="3639538"/>
            <a:ext cx="435200" cy="395663"/>
            <a:chOff x="4530976" y="2990126"/>
            <a:chExt cx="231285" cy="210274"/>
          </a:xfrm>
        </p:grpSpPr>
        <p:sp>
          <p:nvSpPr>
            <p:cNvPr id="268" name="Freeform 5">
              <a:extLst>
                <a:ext uri="{FF2B5EF4-FFF2-40B4-BE49-F238E27FC236}">
                  <a16:creationId xmlns:a16="http://schemas.microsoft.com/office/drawing/2014/main" id="{E2C8FB76-84CE-450B-BED4-3833ACCAC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0976" y="2990126"/>
              <a:ext cx="231285" cy="210274"/>
            </a:xfrm>
            <a:prstGeom prst="triangle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ED37A98D-1659-4E81-B11B-6C3737AE3E0D}"/>
                </a:ext>
              </a:extLst>
            </p:cNvPr>
            <p:cNvGrpSpPr/>
            <p:nvPr/>
          </p:nvGrpSpPr>
          <p:grpSpPr>
            <a:xfrm>
              <a:off x="4646619" y="3052306"/>
              <a:ext cx="0" cy="122254"/>
              <a:chOff x="4791447" y="2616042"/>
              <a:chExt cx="0" cy="1427764"/>
            </a:xfrm>
          </p:grpSpPr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DBE4F3E0-016C-46AE-8920-5D9F056D1C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1447" y="2616042"/>
                <a:ext cx="0" cy="1030199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D5BC486B-6846-4EDB-99F5-486658A03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1447" y="3793908"/>
                <a:ext cx="0" cy="24989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D0BAFE0-4037-45A0-8361-2810A57C0A17}"/>
              </a:ext>
            </a:extLst>
          </p:cNvPr>
          <p:cNvGrpSpPr/>
          <p:nvPr/>
        </p:nvGrpSpPr>
        <p:grpSpPr>
          <a:xfrm>
            <a:off x="8146596" y="4932273"/>
            <a:ext cx="612740" cy="486364"/>
            <a:chOff x="4223626" y="2353385"/>
            <a:chExt cx="1173971" cy="931848"/>
          </a:xfrm>
        </p:grpSpPr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03DAE14E-9E1F-421C-A13D-1862D6D6B759}"/>
                </a:ext>
              </a:extLst>
            </p:cNvPr>
            <p:cNvGrpSpPr/>
            <p:nvPr/>
          </p:nvGrpSpPr>
          <p:grpSpPr>
            <a:xfrm>
              <a:off x="4273550" y="2402418"/>
              <a:ext cx="1079500" cy="840315"/>
              <a:chOff x="4273550" y="2402418"/>
              <a:chExt cx="1079500" cy="840315"/>
            </a:xfrm>
          </p:grpSpPr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FF55EC47-BC5D-447E-80F8-ABABEE6C8B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355600" cy="232833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8F516592-3349-4B90-B9BE-23E548CC8B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296333" cy="721783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E5FB8D1D-CF3D-4009-8AD2-A3EBB0FF1B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3143250"/>
                <a:ext cx="520700" cy="86783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ADC5C1D7-A05D-4EEA-B719-F432808BA5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9783" y="2641600"/>
                <a:ext cx="300567" cy="24130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27E1D2E8-F6A2-468F-9770-9066AC8AD3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13250" y="2413001"/>
                <a:ext cx="571500" cy="126999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FEA242D6-205D-4F4D-8B50-42FA6D33D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3233" y="2450099"/>
                <a:ext cx="251425" cy="248651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FFA6D659-4A00-4DE1-AE47-8EC37682C2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402418"/>
                <a:ext cx="232833" cy="821265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FCE8B8D-5364-4D29-AC19-D858955B93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73550" y="2984500"/>
                <a:ext cx="495300" cy="251883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5EAEE32-ABDF-496E-9BAC-B16DE103E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7483" y="2537884"/>
                <a:ext cx="647700" cy="338666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1B60DD97-5CF8-4BE7-915C-3F93B61163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7783" y="2874433"/>
                <a:ext cx="770467" cy="10795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A2862EFB-2F24-4F3F-8EFF-3ED99CFBC3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3250" y="2531533"/>
                <a:ext cx="353483" cy="69850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8179D5C8-DF55-44AA-950C-965E642FF2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15933" y="2698750"/>
                <a:ext cx="50800" cy="543983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2DD1A083-0CA2-4485-B9BE-7E74BFFED5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2483" y="2899834"/>
                <a:ext cx="234950" cy="218016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BA35D161-BE97-4B0D-9674-977DB88732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876550"/>
                <a:ext cx="292101" cy="340783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 useBgFill="1">
          <p:nvSpPr>
            <p:cNvPr id="274" name="Oval 19">
              <a:extLst>
                <a:ext uri="{FF2B5EF4-FFF2-40B4-BE49-F238E27FC236}">
                  <a16:creationId xmlns:a16="http://schemas.microsoft.com/office/drawing/2014/main" id="{97968D62-3A7D-4CAA-9126-6A5025384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065" y="2353385"/>
              <a:ext cx="113307" cy="113307"/>
            </a:xfrm>
            <a:prstGeom prst="ellipse">
              <a:avLst/>
            </a:prstGeom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endParaRPr>
            </a:p>
          </p:txBody>
        </p:sp>
        <p:sp useBgFill="1">
          <p:nvSpPr>
            <p:cNvPr id="275" name="Oval 19">
              <a:extLst>
                <a:ext uri="{FF2B5EF4-FFF2-40B4-BE49-F238E27FC236}">
                  <a16:creationId xmlns:a16="http://schemas.microsoft.com/office/drawing/2014/main" id="{472FB06B-0E35-49C3-9E2B-72D0BA062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290" y="2582712"/>
              <a:ext cx="113307" cy="113307"/>
            </a:xfrm>
            <a:prstGeom prst="ellipse">
              <a:avLst/>
            </a:prstGeom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endParaRPr>
            </a:p>
          </p:txBody>
        </p:sp>
        <p:sp useBgFill="1">
          <p:nvSpPr>
            <p:cNvPr id="276" name="Oval 19">
              <a:extLst>
                <a:ext uri="{FF2B5EF4-FFF2-40B4-BE49-F238E27FC236}">
                  <a16:creationId xmlns:a16="http://schemas.microsoft.com/office/drawing/2014/main" id="{944E915E-F22C-460E-B16D-F3F1151A8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571" y="2824202"/>
              <a:ext cx="113307" cy="113307"/>
            </a:xfrm>
            <a:prstGeom prst="ellipse">
              <a:avLst/>
            </a:prstGeom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endParaRPr>
            </a:p>
          </p:txBody>
        </p:sp>
        <p:sp useBgFill="1">
          <p:nvSpPr>
            <p:cNvPr id="277" name="Oval 19">
              <a:extLst>
                <a:ext uri="{FF2B5EF4-FFF2-40B4-BE49-F238E27FC236}">
                  <a16:creationId xmlns:a16="http://schemas.microsoft.com/office/drawing/2014/main" id="{AAD3ED21-C04D-457F-B2AE-20F1DAECA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7" y="3071688"/>
              <a:ext cx="113307" cy="113307"/>
            </a:xfrm>
            <a:prstGeom prst="ellipse">
              <a:avLst/>
            </a:prstGeom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endParaRPr>
            </a:p>
          </p:txBody>
        </p:sp>
        <p:sp useBgFill="1">
          <p:nvSpPr>
            <p:cNvPr id="278" name="Oval 19">
              <a:extLst>
                <a:ext uri="{FF2B5EF4-FFF2-40B4-BE49-F238E27FC236}">
                  <a16:creationId xmlns:a16="http://schemas.microsoft.com/office/drawing/2014/main" id="{CE9C9FB8-2AE0-44A9-835A-B6EF2A291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544" y="3171926"/>
              <a:ext cx="113307" cy="113307"/>
            </a:xfrm>
            <a:prstGeom prst="ellipse">
              <a:avLst/>
            </a:prstGeom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endParaRPr>
            </a:p>
          </p:txBody>
        </p:sp>
        <p:sp useBgFill="1">
          <p:nvSpPr>
            <p:cNvPr id="279" name="Oval 19">
              <a:extLst>
                <a:ext uri="{FF2B5EF4-FFF2-40B4-BE49-F238E27FC236}">
                  <a16:creationId xmlns:a16="http://schemas.microsoft.com/office/drawing/2014/main" id="{AC22F11C-2317-4271-B684-B0D125AA5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626" y="2924064"/>
              <a:ext cx="113307" cy="113307"/>
            </a:xfrm>
            <a:prstGeom prst="ellipse">
              <a:avLst/>
            </a:prstGeom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endParaRPr>
            </a:p>
          </p:txBody>
        </p:sp>
        <p:sp useBgFill="1">
          <p:nvSpPr>
            <p:cNvPr id="280" name="Oval 19">
              <a:extLst>
                <a:ext uri="{FF2B5EF4-FFF2-40B4-BE49-F238E27FC236}">
                  <a16:creationId xmlns:a16="http://schemas.microsoft.com/office/drawing/2014/main" id="{263128C5-053A-4B05-B870-A2039A856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543" y="2638231"/>
              <a:ext cx="113307" cy="113307"/>
            </a:xfrm>
            <a:prstGeom prst="ellipse">
              <a:avLst/>
            </a:prstGeom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endParaRPr>
            </a:p>
          </p:txBody>
        </p:sp>
        <p:sp useBgFill="1">
          <p:nvSpPr>
            <p:cNvPr id="281" name="Oval 19">
              <a:extLst>
                <a:ext uri="{FF2B5EF4-FFF2-40B4-BE49-F238E27FC236}">
                  <a16:creationId xmlns:a16="http://schemas.microsoft.com/office/drawing/2014/main" id="{12D1BE23-8990-4C36-BC5C-FDE8977E4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3387" y="2482918"/>
              <a:ext cx="113307" cy="113307"/>
            </a:xfrm>
            <a:prstGeom prst="ellipse">
              <a:avLst/>
            </a:prstGeom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17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4A62A4-1B44-4D11-BE69-E5B0D7BF14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5293757"/>
          </a:xfrm>
        </p:spPr>
        <p:txBody>
          <a:bodyPr/>
          <a:lstStyle/>
          <a:p>
            <a:r>
              <a:rPr lang="en-US" dirty="0"/>
              <a:t>GET STARTED IN SECONDS</a:t>
            </a:r>
          </a:p>
          <a:p>
            <a:pPr lvl="1"/>
            <a:r>
              <a:rPr lang="en-US" dirty="0"/>
              <a:t>Single click to launch your new Spark environment</a:t>
            </a:r>
          </a:p>
          <a:p>
            <a:r>
              <a:rPr lang="en-US" dirty="0"/>
              <a:t>INTERACTIVE EXPLORATION</a:t>
            </a:r>
          </a:p>
          <a:p>
            <a:pPr lvl="1"/>
            <a:r>
              <a:rPr lang="en-US" dirty="0"/>
              <a:t>Explore data using interactive notebooks with support for multiple programming languages including R, Python, Scala, and SQL</a:t>
            </a:r>
          </a:p>
          <a:p>
            <a:r>
              <a:rPr lang="en-US" dirty="0"/>
              <a:t>COLLABORATION</a:t>
            </a:r>
          </a:p>
          <a:p>
            <a:pPr lvl="1"/>
            <a:r>
              <a:rPr lang="en-US" dirty="0"/>
              <a:t>Work on the same notebook in real-time while tracking changes with detailed revision history, GitHub, or Bitbucket</a:t>
            </a:r>
          </a:p>
          <a:p>
            <a:r>
              <a:rPr lang="en-US" dirty="0"/>
              <a:t>VISUALIZATIONS</a:t>
            </a:r>
          </a:p>
          <a:p>
            <a:pPr lvl="1"/>
            <a:r>
              <a:rPr lang="en-US" dirty="0"/>
              <a:t>Visualize insights through a wide assortment of point-and-click visualizations. Or use powerful scriptable options like matplotlib, ggplot, and D3</a:t>
            </a:r>
          </a:p>
          <a:p>
            <a:r>
              <a:rPr lang="en-US" dirty="0"/>
              <a:t>DASHBOARDS</a:t>
            </a:r>
          </a:p>
          <a:p>
            <a:pPr lvl="1"/>
            <a:r>
              <a:rPr lang="en-US" dirty="0"/>
              <a:t>Rich integration with PowerBI to discover and share your insights in powerful new ways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97AFAF-F0E5-4FCC-8356-52EB2556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Workspace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CDD517-B017-45E4-A5C8-6FCF81DA0681}"/>
              </a:ext>
            </a:extLst>
          </p:cNvPr>
          <p:cNvGrpSpPr/>
          <p:nvPr/>
        </p:nvGrpSpPr>
        <p:grpSpPr>
          <a:xfrm>
            <a:off x="6284901" y="1833155"/>
            <a:ext cx="5596725" cy="3975462"/>
            <a:chOff x="2740512" y="1257570"/>
            <a:chExt cx="6559026" cy="4659003"/>
          </a:xfrm>
        </p:grpSpPr>
        <p:sp>
          <p:nvSpPr>
            <p:cNvPr id="176" name="Freeform 4">
              <a:extLst>
                <a:ext uri="{FF2B5EF4-FFF2-40B4-BE49-F238E27FC236}">
                  <a16:creationId xmlns:a16="http://schemas.microsoft.com/office/drawing/2014/main" id="{DAFA99DD-81E0-4DBE-8B6D-EE9E2FDBA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0512" y="1257570"/>
              <a:ext cx="6559026" cy="4659003"/>
            </a:xfrm>
            <a:prstGeom prst="rect">
              <a:avLst/>
            </a:prstGeom>
            <a:solidFill>
              <a:schemeClr val="tx2">
                <a:alpha val="5000"/>
              </a:schemeClr>
            </a:solidFill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7" name="Freeform 4">
              <a:extLst>
                <a:ext uri="{FF2B5EF4-FFF2-40B4-BE49-F238E27FC236}">
                  <a16:creationId xmlns:a16="http://schemas.microsoft.com/office/drawing/2014/main" id="{226F0FFD-681B-428E-9576-7415D7814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398" y="4583044"/>
              <a:ext cx="6350000" cy="121467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082ABB0-790A-4BD6-B0CD-D45E5A3D1DEA}"/>
                </a:ext>
              </a:extLst>
            </p:cNvPr>
            <p:cNvGrpSpPr/>
            <p:nvPr/>
          </p:nvGrpSpPr>
          <p:grpSpPr>
            <a:xfrm>
              <a:off x="3571135" y="4969331"/>
              <a:ext cx="411025" cy="476588"/>
              <a:chOff x="1271588" y="5613400"/>
              <a:chExt cx="517525" cy="600076"/>
            </a:xfrm>
            <a:solidFill>
              <a:schemeClr val="tx2"/>
            </a:solidFill>
          </p:grpSpPr>
          <p:sp>
            <p:nvSpPr>
              <p:cNvPr id="179" name="Freeform 83">
                <a:extLst>
                  <a:ext uri="{FF2B5EF4-FFF2-40B4-BE49-F238E27FC236}">
                    <a16:creationId xmlns:a16="http://schemas.microsoft.com/office/drawing/2014/main" id="{27149DE0-B3D9-4646-9FA0-D4C6D1508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25" y="5705476"/>
                <a:ext cx="420688" cy="508000"/>
              </a:xfrm>
              <a:custGeom>
                <a:avLst/>
                <a:gdLst>
                  <a:gd name="T0" fmla="*/ 934 w 1168"/>
                  <a:gd name="T1" fmla="*/ 687 h 1410"/>
                  <a:gd name="T2" fmla="*/ 760 w 1168"/>
                  <a:gd name="T3" fmla="*/ 687 h 1410"/>
                  <a:gd name="T4" fmla="*/ 585 w 1168"/>
                  <a:gd name="T5" fmla="*/ 529 h 1410"/>
                  <a:gd name="T6" fmla="*/ 416 w 1168"/>
                  <a:gd name="T7" fmla="*/ 687 h 1410"/>
                  <a:gd name="T8" fmla="*/ 234 w 1168"/>
                  <a:gd name="T9" fmla="*/ 687 h 1410"/>
                  <a:gd name="T10" fmla="*/ 46 w 1168"/>
                  <a:gd name="T11" fmla="*/ 462 h 1410"/>
                  <a:gd name="T12" fmla="*/ 234 w 1168"/>
                  <a:gd name="T13" fmla="*/ 238 h 1410"/>
                  <a:gd name="T14" fmla="*/ 552 w 1168"/>
                  <a:gd name="T15" fmla="*/ 238 h 1410"/>
                  <a:gd name="T16" fmla="*/ 552 w 1168"/>
                  <a:gd name="T17" fmla="*/ 422 h 1410"/>
                  <a:gd name="T18" fmla="*/ 1147 w 1168"/>
                  <a:gd name="T19" fmla="*/ 422 h 1410"/>
                  <a:gd name="T20" fmla="*/ 1147 w 1168"/>
                  <a:gd name="T21" fmla="*/ 0 h 1410"/>
                  <a:gd name="T22" fmla="*/ 552 w 1168"/>
                  <a:gd name="T23" fmla="*/ 0 h 1410"/>
                  <a:gd name="T24" fmla="*/ 552 w 1168"/>
                  <a:gd name="T25" fmla="*/ 192 h 1410"/>
                  <a:gd name="T26" fmla="*/ 234 w 1168"/>
                  <a:gd name="T27" fmla="*/ 192 h 1410"/>
                  <a:gd name="T28" fmla="*/ 0 w 1168"/>
                  <a:gd name="T29" fmla="*/ 459 h 1410"/>
                  <a:gd name="T30" fmla="*/ 234 w 1168"/>
                  <a:gd name="T31" fmla="*/ 728 h 1410"/>
                  <a:gd name="T32" fmla="*/ 420 w 1168"/>
                  <a:gd name="T33" fmla="*/ 728 h 1410"/>
                  <a:gd name="T34" fmla="*/ 593 w 1168"/>
                  <a:gd name="T35" fmla="*/ 873 h 1410"/>
                  <a:gd name="T36" fmla="*/ 760 w 1168"/>
                  <a:gd name="T37" fmla="*/ 728 h 1410"/>
                  <a:gd name="T38" fmla="*/ 934 w 1168"/>
                  <a:gd name="T39" fmla="*/ 728 h 1410"/>
                  <a:gd name="T40" fmla="*/ 1121 w 1168"/>
                  <a:gd name="T41" fmla="*/ 954 h 1410"/>
                  <a:gd name="T42" fmla="*/ 1121 w 1168"/>
                  <a:gd name="T43" fmla="*/ 962 h 1410"/>
                  <a:gd name="T44" fmla="*/ 934 w 1168"/>
                  <a:gd name="T45" fmla="*/ 1186 h 1410"/>
                  <a:gd name="T46" fmla="*/ 615 w 1168"/>
                  <a:gd name="T47" fmla="*/ 1186 h 1410"/>
                  <a:gd name="T48" fmla="*/ 615 w 1168"/>
                  <a:gd name="T49" fmla="*/ 997 h 1410"/>
                  <a:gd name="T50" fmla="*/ 22 w 1168"/>
                  <a:gd name="T51" fmla="*/ 997 h 1410"/>
                  <a:gd name="T52" fmla="*/ 22 w 1168"/>
                  <a:gd name="T53" fmla="*/ 1409 h 1410"/>
                  <a:gd name="T54" fmla="*/ 615 w 1168"/>
                  <a:gd name="T55" fmla="*/ 1409 h 1410"/>
                  <a:gd name="T56" fmla="*/ 615 w 1168"/>
                  <a:gd name="T57" fmla="*/ 1236 h 1410"/>
                  <a:gd name="T58" fmla="*/ 934 w 1168"/>
                  <a:gd name="T59" fmla="*/ 1236 h 1410"/>
                  <a:gd name="T60" fmla="*/ 1167 w 1168"/>
                  <a:gd name="T61" fmla="*/ 967 h 1410"/>
                  <a:gd name="T62" fmla="*/ 1167 w 1168"/>
                  <a:gd name="T63" fmla="*/ 960 h 1410"/>
                  <a:gd name="T64" fmla="*/ 934 w 1168"/>
                  <a:gd name="T65" fmla="*/ 687 h 1410"/>
                  <a:gd name="T66" fmla="*/ 1103 w 1168"/>
                  <a:gd name="T67" fmla="*/ 376 h 1410"/>
                  <a:gd name="T68" fmla="*/ 1026 w 1168"/>
                  <a:gd name="T69" fmla="*/ 376 h 1410"/>
                  <a:gd name="T70" fmla="*/ 1026 w 1168"/>
                  <a:gd name="T71" fmla="*/ 46 h 1410"/>
                  <a:gd name="T72" fmla="*/ 1103 w 1168"/>
                  <a:gd name="T73" fmla="*/ 46 h 1410"/>
                  <a:gd name="T74" fmla="*/ 1103 w 1168"/>
                  <a:gd name="T75" fmla="*/ 376 h 1410"/>
                  <a:gd name="T76" fmla="*/ 980 w 1168"/>
                  <a:gd name="T77" fmla="*/ 44 h 1410"/>
                  <a:gd name="T78" fmla="*/ 980 w 1168"/>
                  <a:gd name="T79" fmla="*/ 376 h 1410"/>
                  <a:gd name="T80" fmla="*/ 596 w 1168"/>
                  <a:gd name="T81" fmla="*/ 376 h 1410"/>
                  <a:gd name="T82" fmla="*/ 596 w 1168"/>
                  <a:gd name="T83" fmla="*/ 44 h 1410"/>
                  <a:gd name="T84" fmla="*/ 980 w 1168"/>
                  <a:gd name="T85" fmla="*/ 44 h 1410"/>
                  <a:gd name="T86" fmla="*/ 574 w 1168"/>
                  <a:gd name="T87" fmla="*/ 798 h 1410"/>
                  <a:gd name="T88" fmla="*/ 510 w 1168"/>
                  <a:gd name="T89" fmla="*/ 746 h 1410"/>
                  <a:gd name="T90" fmla="*/ 538 w 1168"/>
                  <a:gd name="T91" fmla="*/ 711 h 1410"/>
                  <a:gd name="T92" fmla="*/ 569 w 1168"/>
                  <a:gd name="T93" fmla="*/ 737 h 1410"/>
                  <a:gd name="T94" fmla="*/ 644 w 1168"/>
                  <a:gd name="T95" fmla="*/ 643 h 1410"/>
                  <a:gd name="T96" fmla="*/ 679 w 1168"/>
                  <a:gd name="T97" fmla="*/ 669 h 1410"/>
                  <a:gd name="T98" fmla="*/ 574 w 1168"/>
                  <a:gd name="T99" fmla="*/ 798 h 1410"/>
                  <a:gd name="T100" fmla="*/ 68 w 1168"/>
                  <a:gd name="T101" fmla="*/ 1045 h 1410"/>
                  <a:gd name="T102" fmla="*/ 145 w 1168"/>
                  <a:gd name="T103" fmla="*/ 1045 h 1410"/>
                  <a:gd name="T104" fmla="*/ 145 w 1168"/>
                  <a:gd name="T105" fmla="*/ 1372 h 1410"/>
                  <a:gd name="T106" fmla="*/ 68 w 1168"/>
                  <a:gd name="T107" fmla="*/ 1372 h 1410"/>
                  <a:gd name="T108" fmla="*/ 68 w 1168"/>
                  <a:gd name="T109" fmla="*/ 1045 h 1410"/>
                  <a:gd name="T110" fmla="*/ 573 w 1168"/>
                  <a:gd name="T111" fmla="*/ 1372 h 1410"/>
                  <a:gd name="T112" fmla="*/ 188 w 1168"/>
                  <a:gd name="T113" fmla="*/ 1372 h 1410"/>
                  <a:gd name="T114" fmla="*/ 188 w 1168"/>
                  <a:gd name="T115" fmla="*/ 1045 h 1410"/>
                  <a:gd name="T116" fmla="*/ 573 w 1168"/>
                  <a:gd name="T117" fmla="*/ 1045 h 1410"/>
                  <a:gd name="T118" fmla="*/ 573 w 1168"/>
                  <a:gd name="T119" fmla="*/ 1372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68" h="1410">
                    <a:moveTo>
                      <a:pt x="934" y="687"/>
                    </a:moveTo>
                    <a:lnTo>
                      <a:pt x="760" y="687"/>
                    </a:lnTo>
                    <a:cubicBezTo>
                      <a:pt x="751" y="599"/>
                      <a:pt x="676" y="529"/>
                      <a:pt x="585" y="529"/>
                    </a:cubicBezTo>
                    <a:cubicBezTo>
                      <a:pt x="497" y="532"/>
                      <a:pt x="423" y="599"/>
                      <a:pt x="416" y="687"/>
                    </a:cubicBezTo>
                    <a:lnTo>
                      <a:pt x="234" y="687"/>
                    </a:lnTo>
                    <a:cubicBezTo>
                      <a:pt x="129" y="687"/>
                      <a:pt x="46" y="586"/>
                      <a:pt x="46" y="462"/>
                    </a:cubicBezTo>
                    <a:cubicBezTo>
                      <a:pt x="46" y="339"/>
                      <a:pt x="132" y="238"/>
                      <a:pt x="234" y="238"/>
                    </a:cubicBezTo>
                    <a:lnTo>
                      <a:pt x="552" y="238"/>
                    </a:lnTo>
                    <a:lnTo>
                      <a:pt x="552" y="422"/>
                    </a:lnTo>
                    <a:lnTo>
                      <a:pt x="1147" y="422"/>
                    </a:lnTo>
                    <a:lnTo>
                      <a:pt x="1147" y="0"/>
                    </a:lnTo>
                    <a:lnTo>
                      <a:pt x="552" y="0"/>
                    </a:lnTo>
                    <a:lnTo>
                      <a:pt x="552" y="192"/>
                    </a:lnTo>
                    <a:lnTo>
                      <a:pt x="234" y="192"/>
                    </a:lnTo>
                    <a:cubicBezTo>
                      <a:pt x="105" y="192"/>
                      <a:pt x="0" y="311"/>
                      <a:pt x="0" y="459"/>
                    </a:cubicBezTo>
                    <a:cubicBezTo>
                      <a:pt x="0" y="607"/>
                      <a:pt x="105" y="728"/>
                      <a:pt x="234" y="728"/>
                    </a:cubicBezTo>
                    <a:lnTo>
                      <a:pt x="420" y="728"/>
                    </a:lnTo>
                    <a:cubicBezTo>
                      <a:pt x="433" y="811"/>
                      <a:pt x="504" y="875"/>
                      <a:pt x="593" y="873"/>
                    </a:cubicBezTo>
                    <a:cubicBezTo>
                      <a:pt x="679" y="870"/>
                      <a:pt x="746" y="809"/>
                      <a:pt x="760" y="728"/>
                    </a:cubicBezTo>
                    <a:lnTo>
                      <a:pt x="934" y="728"/>
                    </a:lnTo>
                    <a:cubicBezTo>
                      <a:pt x="1039" y="728"/>
                      <a:pt x="1121" y="831"/>
                      <a:pt x="1121" y="954"/>
                    </a:cubicBezTo>
                    <a:lnTo>
                      <a:pt x="1121" y="962"/>
                    </a:lnTo>
                    <a:cubicBezTo>
                      <a:pt x="1121" y="1085"/>
                      <a:pt x="1037" y="1186"/>
                      <a:pt x="934" y="1186"/>
                    </a:cubicBezTo>
                    <a:lnTo>
                      <a:pt x="615" y="1186"/>
                    </a:lnTo>
                    <a:lnTo>
                      <a:pt x="615" y="997"/>
                    </a:lnTo>
                    <a:lnTo>
                      <a:pt x="22" y="997"/>
                    </a:lnTo>
                    <a:lnTo>
                      <a:pt x="22" y="1409"/>
                    </a:lnTo>
                    <a:lnTo>
                      <a:pt x="615" y="1409"/>
                    </a:lnTo>
                    <a:lnTo>
                      <a:pt x="615" y="1236"/>
                    </a:lnTo>
                    <a:lnTo>
                      <a:pt x="934" y="1236"/>
                    </a:lnTo>
                    <a:cubicBezTo>
                      <a:pt x="1062" y="1236"/>
                      <a:pt x="1167" y="1115"/>
                      <a:pt x="1167" y="967"/>
                    </a:cubicBezTo>
                    <a:lnTo>
                      <a:pt x="1167" y="960"/>
                    </a:lnTo>
                    <a:cubicBezTo>
                      <a:pt x="1167" y="809"/>
                      <a:pt x="1062" y="687"/>
                      <a:pt x="934" y="687"/>
                    </a:cubicBezTo>
                    <a:close/>
                    <a:moveTo>
                      <a:pt x="1103" y="376"/>
                    </a:moveTo>
                    <a:lnTo>
                      <a:pt x="1026" y="376"/>
                    </a:lnTo>
                    <a:lnTo>
                      <a:pt x="1026" y="46"/>
                    </a:lnTo>
                    <a:lnTo>
                      <a:pt x="1103" y="46"/>
                    </a:lnTo>
                    <a:lnTo>
                      <a:pt x="1103" y="376"/>
                    </a:lnTo>
                    <a:close/>
                    <a:moveTo>
                      <a:pt x="980" y="44"/>
                    </a:moveTo>
                    <a:lnTo>
                      <a:pt x="980" y="376"/>
                    </a:lnTo>
                    <a:lnTo>
                      <a:pt x="596" y="376"/>
                    </a:lnTo>
                    <a:lnTo>
                      <a:pt x="596" y="44"/>
                    </a:lnTo>
                    <a:lnTo>
                      <a:pt x="980" y="44"/>
                    </a:lnTo>
                    <a:close/>
                    <a:moveTo>
                      <a:pt x="574" y="798"/>
                    </a:moveTo>
                    <a:lnTo>
                      <a:pt x="510" y="746"/>
                    </a:lnTo>
                    <a:lnTo>
                      <a:pt x="538" y="711"/>
                    </a:lnTo>
                    <a:lnTo>
                      <a:pt x="569" y="737"/>
                    </a:lnTo>
                    <a:lnTo>
                      <a:pt x="644" y="643"/>
                    </a:lnTo>
                    <a:lnTo>
                      <a:pt x="679" y="669"/>
                    </a:lnTo>
                    <a:lnTo>
                      <a:pt x="574" y="798"/>
                    </a:lnTo>
                    <a:close/>
                    <a:moveTo>
                      <a:pt x="68" y="1045"/>
                    </a:moveTo>
                    <a:lnTo>
                      <a:pt x="145" y="1045"/>
                    </a:lnTo>
                    <a:lnTo>
                      <a:pt x="145" y="1372"/>
                    </a:lnTo>
                    <a:lnTo>
                      <a:pt x="68" y="1372"/>
                    </a:lnTo>
                    <a:lnTo>
                      <a:pt x="68" y="1045"/>
                    </a:lnTo>
                    <a:close/>
                    <a:moveTo>
                      <a:pt x="573" y="1372"/>
                    </a:moveTo>
                    <a:lnTo>
                      <a:pt x="188" y="1372"/>
                    </a:lnTo>
                    <a:lnTo>
                      <a:pt x="188" y="1045"/>
                    </a:lnTo>
                    <a:lnTo>
                      <a:pt x="573" y="1045"/>
                    </a:lnTo>
                    <a:lnTo>
                      <a:pt x="573" y="137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0" name="Freeform 84">
                <a:extLst>
                  <a:ext uri="{FF2B5EF4-FFF2-40B4-BE49-F238E27FC236}">
                    <a16:creationId xmlns:a16="http://schemas.microsoft.com/office/drawing/2014/main" id="{38FF1518-A33D-40A9-B1EA-F494B1D7B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1588" y="5715000"/>
                <a:ext cx="50800" cy="50800"/>
              </a:xfrm>
              <a:custGeom>
                <a:avLst/>
                <a:gdLst>
                  <a:gd name="T0" fmla="*/ 70 w 143"/>
                  <a:gd name="T1" fmla="*/ 0 h 143"/>
                  <a:gd name="T2" fmla="*/ 0 w 143"/>
                  <a:gd name="T3" fmla="*/ 72 h 143"/>
                  <a:gd name="T4" fmla="*/ 70 w 143"/>
                  <a:gd name="T5" fmla="*/ 142 h 143"/>
                  <a:gd name="T6" fmla="*/ 70 w 143"/>
                  <a:gd name="T7" fmla="*/ 142 h 143"/>
                  <a:gd name="T8" fmla="*/ 70 w 143"/>
                  <a:gd name="T9" fmla="*/ 142 h 143"/>
                  <a:gd name="T10" fmla="*/ 140 w 143"/>
                  <a:gd name="T11" fmla="*/ 70 h 143"/>
                  <a:gd name="T12" fmla="*/ 70 w 143"/>
                  <a:gd name="T13" fmla="*/ 0 h 143"/>
                  <a:gd name="T14" fmla="*/ 72 w 143"/>
                  <a:gd name="T15" fmla="*/ 99 h 143"/>
                  <a:gd name="T16" fmla="*/ 72 w 143"/>
                  <a:gd name="T17" fmla="*/ 99 h 143"/>
                  <a:gd name="T18" fmla="*/ 43 w 143"/>
                  <a:gd name="T19" fmla="*/ 72 h 143"/>
                  <a:gd name="T20" fmla="*/ 70 w 143"/>
                  <a:gd name="T21" fmla="*/ 42 h 143"/>
                  <a:gd name="T22" fmla="*/ 70 w 143"/>
                  <a:gd name="T23" fmla="*/ 42 h 143"/>
                  <a:gd name="T24" fmla="*/ 96 w 143"/>
                  <a:gd name="T25" fmla="*/ 70 h 143"/>
                  <a:gd name="T26" fmla="*/ 72 w 143"/>
                  <a:gd name="T27" fmla="*/ 99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3" h="143">
                    <a:moveTo>
                      <a:pt x="70" y="0"/>
                    </a:moveTo>
                    <a:cubicBezTo>
                      <a:pt x="30" y="0"/>
                      <a:pt x="0" y="31"/>
                      <a:pt x="0" y="72"/>
                    </a:cubicBezTo>
                    <a:cubicBezTo>
                      <a:pt x="0" y="110"/>
                      <a:pt x="32" y="142"/>
                      <a:pt x="70" y="142"/>
                    </a:cubicBezTo>
                    <a:lnTo>
                      <a:pt x="70" y="142"/>
                    </a:lnTo>
                    <a:lnTo>
                      <a:pt x="70" y="142"/>
                    </a:lnTo>
                    <a:cubicBezTo>
                      <a:pt x="111" y="142"/>
                      <a:pt x="140" y="110"/>
                      <a:pt x="140" y="70"/>
                    </a:cubicBezTo>
                    <a:cubicBezTo>
                      <a:pt x="142" y="31"/>
                      <a:pt x="111" y="0"/>
                      <a:pt x="70" y="0"/>
                    </a:cubicBezTo>
                    <a:close/>
                    <a:moveTo>
                      <a:pt x="72" y="99"/>
                    </a:moveTo>
                    <a:lnTo>
                      <a:pt x="72" y="99"/>
                    </a:lnTo>
                    <a:cubicBezTo>
                      <a:pt x="56" y="99"/>
                      <a:pt x="47" y="85"/>
                      <a:pt x="43" y="72"/>
                    </a:cubicBezTo>
                    <a:cubicBezTo>
                      <a:pt x="43" y="55"/>
                      <a:pt x="54" y="46"/>
                      <a:pt x="70" y="42"/>
                    </a:cubicBezTo>
                    <a:lnTo>
                      <a:pt x="70" y="42"/>
                    </a:lnTo>
                    <a:cubicBezTo>
                      <a:pt x="87" y="42"/>
                      <a:pt x="96" y="55"/>
                      <a:pt x="96" y="70"/>
                    </a:cubicBezTo>
                    <a:cubicBezTo>
                      <a:pt x="100" y="85"/>
                      <a:pt x="89" y="99"/>
                      <a:pt x="72" y="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1" name="Freeform 85">
                <a:extLst>
                  <a:ext uri="{FF2B5EF4-FFF2-40B4-BE49-F238E27FC236}">
                    <a16:creationId xmlns:a16="http://schemas.microsoft.com/office/drawing/2014/main" id="{BDF9DD34-DD7B-43C5-87F4-006244E59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663" y="5613400"/>
                <a:ext cx="69850" cy="68263"/>
              </a:xfrm>
              <a:custGeom>
                <a:avLst/>
                <a:gdLst>
                  <a:gd name="T0" fmla="*/ 70 w 192"/>
                  <a:gd name="T1" fmla="*/ 190 h 191"/>
                  <a:gd name="T2" fmla="*/ 79 w 192"/>
                  <a:gd name="T3" fmla="*/ 190 h 191"/>
                  <a:gd name="T4" fmla="*/ 114 w 192"/>
                  <a:gd name="T5" fmla="*/ 190 h 191"/>
                  <a:gd name="T6" fmla="*/ 121 w 192"/>
                  <a:gd name="T7" fmla="*/ 190 h 191"/>
                  <a:gd name="T8" fmla="*/ 191 w 192"/>
                  <a:gd name="T9" fmla="*/ 120 h 191"/>
                  <a:gd name="T10" fmla="*/ 191 w 192"/>
                  <a:gd name="T11" fmla="*/ 112 h 191"/>
                  <a:gd name="T12" fmla="*/ 191 w 192"/>
                  <a:gd name="T13" fmla="*/ 77 h 191"/>
                  <a:gd name="T14" fmla="*/ 191 w 192"/>
                  <a:gd name="T15" fmla="*/ 70 h 191"/>
                  <a:gd name="T16" fmla="*/ 121 w 192"/>
                  <a:gd name="T17" fmla="*/ 0 h 191"/>
                  <a:gd name="T18" fmla="*/ 114 w 192"/>
                  <a:gd name="T19" fmla="*/ 0 h 191"/>
                  <a:gd name="T20" fmla="*/ 79 w 192"/>
                  <a:gd name="T21" fmla="*/ 0 h 191"/>
                  <a:gd name="T22" fmla="*/ 70 w 192"/>
                  <a:gd name="T23" fmla="*/ 0 h 191"/>
                  <a:gd name="T24" fmla="*/ 0 w 192"/>
                  <a:gd name="T25" fmla="*/ 70 h 191"/>
                  <a:gd name="T26" fmla="*/ 0 w 192"/>
                  <a:gd name="T27" fmla="*/ 77 h 191"/>
                  <a:gd name="T28" fmla="*/ 0 w 192"/>
                  <a:gd name="T29" fmla="*/ 112 h 191"/>
                  <a:gd name="T30" fmla="*/ 0 w 192"/>
                  <a:gd name="T31" fmla="*/ 120 h 191"/>
                  <a:gd name="T32" fmla="*/ 70 w 192"/>
                  <a:gd name="T33" fmla="*/ 190 h 191"/>
                  <a:gd name="T34" fmla="*/ 97 w 192"/>
                  <a:gd name="T35" fmla="*/ 59 h 191"/>
                  <a:gd name="T36" fmla="*/ 132 w 192"/>
                  <a:gd name="T37" fmla="*/ 94 h 191"/>
                  <a:gd name="T38" fmla="*/ 97 w 192"/>
                  <a:gd name="T39" fmla="*/ 129 h 191"/>
                  <a:gd name="T40" fmla="*/ 62 w 192"/>
                  <a:gd name="T41" fmla="*/ 94 h 191"/>
                  <a:gd name="T42" fmla="*/ 97 w 192"/>
                  <a:gd name="T43" fmla="*/ 59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2" h="191">
                    <a:moveTo>
                      <a:pt x="70" y="190"/>
                    </a:moveTo>
                    <a:lnTo>
                      <a:pt x="79" y="190"/>
                    </a:lnTo>
                    <a:lnTo>
                      <a:pt x="114" y="190"/>
                    </a:lnTo>
                    <a:lnTo>
                      <a:pt x="121" y="190"/>
                    </a:lnTo>
                    <a:cubicBezTo>
                      <a:pt x="121" y="153"/>
                      <a:pt x="153" y="120"/>
                      <a:pt x="191" y="120"/>
                    </a:cubicBezTo>
                    <a:lnTo>
                      <a:pt x="191" y="112"/>
                    </a:lnTo>
                    <a:lnTo>
                      <a:pt x="191" y="77"/>
                    </a:lnTo>
                    <a:lnTo>
                      <a:pt x="191" y="70"/>
                    </a:lnTo>
                    <a:cubicBezTo>
                      <a:pt x="153" y="70"/>
                      <a:pt x="121" y="37"/>
                      <a:pt x="121" y="0"/>
                    </a:cubicBezTo>
                    <a:lnTo>
                      <a:pt x="114" y="0"/>
                    </a:lnTo>
                    <a:lnTo>
                      <a:pt x="79" y="0"/>
                    </a:lnTo>
                    <a:lnTo>
                      <a:pt x="70" y="0"/>
                    </a:lnTo>
                    <a:cubicBezTo>
                      <a:pt x="70" y="37"/>
                      <a:pt x="38" y="70"/>
                      <a:pt x="0" y="70"/>
                    </a:cubicBezTo>
                    <a:lnTo>
                      <a:pt x="0" y="77"/>
                    </a:lnTo>
                    <a:lnTo>
                      <a:pt x="0" y="112"/>
                    </a:lnTo>
                    <a:lnTo>
                      <a:pt x="0" y="120"/>
                    </a:lnTo>
                    <a:cubicBezTo>
                      <a:pt x="38" y="120"/>
                      <a:pt x="70" y="153"/>
                      <a:pt x="70" y="190"/>
                    </a:cubicBezTo>
                    <a:close/>
                    <a:moveTo>
                      <a:pt x="97" y="59"/>
                    </a:moveTo>
                    <a:cubicBezTo>
                      <a:pt x="105" y="72"/>
                      <a:pt x="118" y="85"/>
                      <a:pt x="132" y="94"/>
                    </a:cubicBezTo>
                    <a:cubicBezTo>
                      <a:pt x="118" y="101"/>
                      <a:pt x="105" y="114"/>
                      <a:pt x="97" y="129"/>
                    </a:cubicBezTo>
                    <a:cubicBezTo>
                      <a:pt x="88" y="114"/>
                      <a:pt x="75" y="101"/>
                      <a:pt x="62" y="94"/>
                    </a:cubicBezTo>
                    <a:cubicBezTo>
                      <a:pt x="75" y="85"/>
                      <a:pt x="88" y="76"/>
                      <a:pt x="9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82" name="Freeform 86">
              <a:extLst>
                <a:ext uri="{FF2B5EF4-FFF2-40B4-BE49-F238E27FC236}">
                  <a16:creationId xmlns:a16="http://schemas.microsoft.com/office/drawing/2014/main" id="{C20545E7-9DAA-43AA-9C37-1957BB064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1352" y="4978037"/>
              <a:ext cx="610233" cy="394634"/>
            </a:xfrm>
            <a:custGeom>
              <a:avLst/>
              <a:gdLst>
                <a:gd name="T0" fmla="*/ 1728 w 2136"/>
                <a:gd name="T1" fmla="*/ 444 h 1379"/>
                <a:gd name="T2" fmla="*/ 1684 w 2136"/>
                <a:gd name="T3" fmla="*/ 446 h 1379"/>
                <a:gd name="T4" fmla="*/ 1089 w 2136"/>
                <a:gd name="T5" fmla="*/ 0 h 1379"/>
                <a:gd name="T6" fmla="*/ 510 w 2136"/>
                <a:gd name="T7" fmla="*/ 396 h 1379"/>
                <a:gd name="T8" fmla="*/ 462 w 2136"/>
                <a:gd name="T9" fmla="*/ 392 h 1379"/>
                <a:gd name="T10" fmla="*/ 444 w 2136"/>
                <a:gd name="T11" fmla="*/ 392 h 1379"/>
                <a:gd name="T12" fmla="*/ 420 w 2136"/>
                <a:gd name="T13" fmla="*/ 396 h 1379"/>
                <a:gd name="T14" fmla="*/ 416 w 2136"/>
                <a:gd name="T15" fmla="*/ 396 h 1379"/>
                <a:gd name="T16" fmla="*/ 315 w 2136"/>
                <a:gd name="T17" fmla="*/ 416 h 1379"/>
                <a:gd name="T18" fmla="*/ 315 w 2136"/>
                <a:gd name="T19" fmla="*/ 420 h 1379"/>
                <a:gd name="T20" fmla="*/ 0 w 2136"/>
                <a:gd name="T21" fmla="*/ 884 h 1379"/>
                <a:gd name="T22" fmla="*/ 462 w 2136"/>
                <a:gd name="T23" fmla="*/ 1378 h 1379"/>
                <a:gd name="T24" fmla="*/ 1713 w 2136"/>
                <a:gd name="T25" fmla="*/ 1378 h 1379"/>
                <a:gd name="T26" fmla="*/ 2133 w 2136"/>
                <a:gd name="T27" fmla="*/ 882 h 1379"/>
                <a:gd name="T28" fmla="*/ 1728 w 2136"/>
                <a:gd name="T29" fmla="*/ 444 h 1379"/>
                <a:gd name="T30" fmla="*/ 1713 w 2136"/>
                <a:gd name="T31" fmla="*/ 1326 h 1379"/>
                <a:gd name="T32" fmla="*/ 462 w 2136"/>
                <a:gd name="T33" fmla="*/ 1326 h 1379"/>
                <a:gd name="T34" fmla="*/ 55 w 2136"/>
                <a:gd name="T35" fmla="*/ 886 h 1379"/>
                <a:gd name="T36" fmla="*/ 420 w 2136"/>
                <a:gd name="T37" fmla="*/ 450 h 1379"/>
                <a:gd name="T38" fmla="*/ 422 w 2136"/>
                <a:gd name="T39" fmla="*/ 450 h 1379"/>
                <a:gd name="T40" fmla="*/ 444 w 2136"/>
                <a:gd name="T41" fmla="*/ 450 h 1379"/>
                <a:gd name="T42" fmla="*/ 461 w 2136"/>
                <a:gd name="T43" fmla="*/ 450 h 1379"/>
                <a:gd name="T44" fmla="*/ 505 w 2136"/>
                <a:gd name="T45" fmla="*/ 451 h 1379"/>
                <a:gd name="T46" fmla="*/ 505 w 2136"/>
                <a:gd name="T47" fmla="*/ 451 h 1379"/>
                <a:gd name="T48" fmla="*/ 768 w 2136"/>
                <a:gd name="T49" fmla="*/ 602 h 1379"/>
                <a:gd name="T50" fmla="*/ 812 w 2136"/>
                <a:gd name="T51" fmla="*/ 569 h 1379"/>
                <a:gd name="T52" fmla="*/ 562 w 2136"/>
                <a:gd name="T53" fmla="*/ 409 h 1379"/>
                <a:gd name="T54" fmla="*/ 1085 w 2136"/>
                <a:gd name="T55" fmla="*/ 57 h 1379"/>
                <a:gd name="T56" fmla="*/ 1636 w 2136"/>
                <a:gd name="T57" fmla="*/ 485 h 1379"/>
                <a:gd name="T58" fmla="*/ 1641 w 2136"/>
                <a:gd name="T59" fmla="*/ 508 h 1379"/>
                <a:gd name="T60" fmla="*/ 1665 w 2136"/>
                <a:gd name="T61" fmla="*/ 505 h 1379"/>
                <a:gd name="T62" fmla="*/ 1722 w 2136"/>
                <a:gd name="T63" fmla="*/ 501 h 1379"/>
                <a:gd name="T64" fmla="*/ 2076 w 2136"/>
                <a:gd name="T65" fmla="*/ 886 h 1379"/>
                <a:gd name="T66" fmla="*/ 1713 w 2136"/>
                <a:gd name="T67" fmla="*/ 1326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36" h="1379">
                  <a:moveTo>
                    <a:pt x="1728" y="444"/>
                  </a:moveTo>
                  <a:cubicBezTo>
                    <a:pt x="1713" y="444"/>
                    <a:pt x="1700" y="444"/>
                    <a:pt x="1684" y="446"/>
                  </a:cubicBezTo>
                  <a:cubicBezTo>
                    <a:pt x="1606" y="184"/>
                    <a:pt x="1365" y="0"/>
                    <a:pt x="1089" y="0"/>
                  </a:cubicBezTo>
                  <a:cubicBezTo>
                    <a:pt x="833" y="0"/>
                    <a:pt x="602" y="159"/>
                    <a:pt x="510" y="396"/>
                  </a:cubicBezTo>
                  <a:cubicBezTo>
                    <a:pt x="496" y="392"/>
                    <a:pt x="479" y="392"/>
                    <a:pt x="462" y="392"/>
                  </a:cubicBezTo>
                  <a:cubicBezTo>
                    <a:pt x="457" y="392"/>
                    <a:pt x="450" y="392"/>
                    <a:pt x="444" y="392"/>
                  </a:cubicBezTo>
                  <a:cubicBezTo>
                    <a:pt x="437" y="392"/>
                    <a:pt x="427" y="392"/>
                    <a:pt x="420" y="396"/>
                  </a:cubicBezTo>
                  <a:lnTo>
                    <a:pt x="416" y="396"/>
                  </a:lnTo>
                  <a:cubicBezTo>
                    <a:pt x="381" y="398"/>
                    <a:pt x="350" y="407"/>
                    <a:pt x="315" y="416"/>
                  </a:cubicBezTo>
                  <a:lnTo>
                    <a:pt x="315" y="420"/>
                  </a:lnTo>
                  <a:cubicBezTo>
                    <a:pt x="135" y="490"/>
                    <a:pt x="0" y="678"/>
                    <a:pt x="0" y="884"/>
                  </a:cubicBezTo>
                  <a:cubicBezTo>
                    <a:pt x="0" y="1148"/>
                    <a:pt x="216" y="1378"/>
                    <a:pt x="462" y="1378"/>
                  </a:cubicBezTo>
                  <a:lnTo>
                    <a:pt x="1713" y="1378"/>
                  </a:lnTo>
                  <a:cubicBezTo>
                    <a:pt x="1940" y="1378"/>
                    <a:pt x="2133" y="1103"/>
                    <a:pt x="2133" y="882"/>
                  </a:cubicBezTo>
                  <a:cubicBezTo>
                    <a:pt x="2135" y="650"/>
                    <a:pt x="1945" y="444"/>
                    <a:pt x="1728" y="444"/>
                  </a:cubicBezTo>
                  <a:close/>
                  <a:moveTo>
                    <a:pt x="1713" y="1326"/>
                  </a:moveTo>
                  <a:lnTo>
                    <a:pt x="462" y="1326"/>
                  </a:lnTo>
                  <a:cubicBezTo>
                    <a:pt x="245" y="1326"/>
                    <a:pt x="55" y="1120"/>
                    <a:pt x="55" y="886"/>
                  </a:cubicBezTo>
                  <a:cubicBezTo>
                    <a:pt x="55" y="667"/>
                    <a:pt x="221" y="474"/>
                    <a:pt x="420" y="450"/>
                  </a:cubicBezTo>
                  <a:lnTo>
                    <a:pt x="422" y="450"/>
                  </a:lnTo>
                  <a:cubicBezTo>
                    <a:pt x="427" y="450"/>
                    <a:pt x="437" y="450"/>
                    <a:pt x="444" y="450"/>
                  </a:cubicBezTo>
                  <a:cubicBezTo>
                    <a:pt x="450" y="450"/>
                    <a:pt x="455" y="450"/>
                    <a:pt x="461" y="450"/>
                  </a:cubicBezTo>
                  <a:cubicBezTo>
                    <a:pt x="475" y="450"/>
                    <a:pt x="490" y="450"/>
                    <a:pt x="505" y="451"/>
                  </a:cubicBezTo>
                  <a:lnTo>
                    <a:pt x="505" y="451"/>
                  </a:lnTo>
                  <a:cubicBezTo>
                    <a:pt x="610" y="466"/>
                    <a:pt x="704" y="516"/>
                    <a:pt x="768" y="602"/>
                  </a:cubicBezTo>
                  <a:lnTo>
                    <a:pt x="812" y="569"/>
                  </a:lnTo>
                  <a:cubicBezTo>
                    <a:pt x="748" y="486"/>
                    <a:pt x="661" y="431"/>
                    <a:pt x="562" y="409"/>
                  </a:cubicBezTo>
                  <a:cubicBezTo>
                    <a:pt x="648" y="197"/>
                    <a:pt x="855" y="57"/>
                    <a:pt x="1085" y="57"/>
                  </a:cubicBezTo>
                  <a:cubicBezTo>
                    <a:pt x="1347" y="57"/>
                    <a:pt x="1571" y="234"/>
                    <a:pt x="1636" y="485"/>
                  </a:cubicBezTo>
                  <a:lnTo>
                    <a:pt x="1641" y="508"/>
                  </a:lnTo>
                  <a:lnTo>
                    <a:pt x="1665" y="505"/>
                  </a:lnTo>
                  <a:cubicBezTo>
                    <a:pt x="1687" y="503"/>
                    <a:pt x="1706" y="501"/>
                    <a:pt x="1722" y="501"/>
                  </a:cubicBezTo>
                  <a:cubicBezTo>
                    <a:pt x="1910" y="501"/>
                    <a:pt x="2076" y="680"/>
                    <a:pt x="2076" y="886"/>
                  </a:cubicBezTo>
                  <a:cubicBezTo>
                    <a:pt x="2081" y="1079"/>
                    <a:pt x="1910" y="1326"/>
                    <a:pt x="1713" y="13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AA5BDB0D-648D-4636-9B20-9A71F0E6A72F}"/>
                </a:ext>
              </a:extLst>
            </p:cNvPr>
            <p:cNvSpPr/>
            <p:nvPr/>
          </p:nvSpPr>
          <p:spPr>
            <a:xfrm>
              <a:off x="2879892" y="4591162"/>
              <a:ext cx="6103542" cy="324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6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charset="0"/>
                  <a:cs typeface="Segoe UI Semibold" panose="020B0702040204020203" pitchFamily="34" charset="0"/>
                </a:rPr>
                <a:t>Optimized Databricks Runtime Engine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E5D08CEE-3B6E-4D63-B3A4-338C6A640C60}"/>
                </a:ext>
              </a:extLst>
            </p:cNvPr>
            <p:cNvSpPr/>
            <p:nvPr/>
          </p:nvSpPr>
          <p:spPr>
            <a:xfrm>
              <a:off x="3169464" y="5493178"/>
              <a:ext cx="1245010" cy="270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DATABRICKS I/O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D5263F4-1FEF-460C-8006-A632696CC076}"/>
                </a:ext>
              </a:extLst>
            </p:cNvPr>
            <p:cNvSpPr/>
            <p:nvPr/>
          </p:nvSpPr>
          <p:spPr>
            <a:xfrm>
              <a:off x="6333964" y="5492128"/>
              <a:ext cx="1245010" cy="270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SERVERLESS</a:t>
              </a:r>
            </a:p>
          </p:txBody>
        </p:sp>
        <p:sp>
          <p:nvSpPr>
            <p:cNvPr id="186" name="Freeform 2">
              <a:extLst>
                <a:ext uri="{FF2B5EF4-FFF2-40B4-BE49-F238E27FC236}">
                  <a16:creationId xmlns:a16="http://schemas.microsoft.com/office/drawing/2014/main" id="{DA783F00-0EC4-4C04-83F4-73823A87E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398" y="3102412"/>
              <a:ext cx="6350000" cy="137884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5A2DA431-657E-4F8D-90D4-B6451232E400}"/>
                </a:ext>
              </a:extLst>
            </p:cNvPr>
            <p:cNvSpPr/>
            <p:nvPr/>
          </p:nvSpPr>
          <p:spPr>
            <a:xfrm>
              <a:off x="2879892" y="1731352"/>
              <a:ext cx="3644480" cy="324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6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charset="0"/>
                  <a:cs typeface="Segoe UI Semibold" panose="020B0702040204020203" pitchFamily="34" charset="0"/>
                </a:rPr>
                <a:t>Collaborative Workspace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25D260C-3693-4A82-9795-8385DE018850}"/>
                </a:ext>
              </a:extLst>
            </p:cNvPr>
            <p:cNvSpPr/>
            <p:nvPr/>
          </p:nvSpPr>
          <p:spPr>
            <a:xfrm>
              <a:off x="7853878" y="5484221"/>
              <a:ext cx="1216197" cy="270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Rest APIs</a:t>
              </a:r>
            </a:p>
          </p:txBody>
        </p:sp>
        <p:sp>
          <p:nvSpPr>
            <p:cNvPr id="189" name="Freeform 2">
              <a:extLst>
                <a:ext uri="{FF2B5EF4-FFF2-40B4-BE49-F238E27FC236}">
                  <a16:creationId xmlns:a16="http://schemas.microsoft.com/office/drawing/2014/main" id="{1BCC7C12-1DD1-4529-92FC-BDBF39A78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398" y="1730364"/>
              <a:ext cx="6350000" cy="1260599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33EDC0A4-FDF1-4FE6-95B2-1837F1FA6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985" y="4946317"/>
              <a:ext cx="800100" cy="418494"/>
            </a:xfrm>
            <a:prstGeom prst="rect">
              <a:avLst/>
            </a:prstGeom>
          </p:spPr>
        </p:pic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378E67BD-1D3A-41E9-A2C9-B4F3872F8EC7}"/>
                </a:ext>
              </a:extLst>
            </p:cNvPr>
            <p:cNvSpPr txBox="1"/>
            <p:nvPr/>
          </p:nvSpPr>
          <p:spPr>
            <a:xfrm>
              <a:off x="2776727" y="1301060"/>
              <a:ext cx="1740958" cy="360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Azure Databricks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AF1169AF-F571-4658-8361-42C30797D306}"/>
                </a:ext>
              </a:extLst>
            </p:cNvPr>
            <p:cNvSpPr/>
            <p:nvPr/>
          </p:nvSpPr>
          <p:spPr>
            <a:xfrm>
              <a:off x="2879892" y="3138102"/>
              <a:ext cx="3644480" cy="324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6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charset="0"/>
                  <a:cs typeface="Segoe UI Semibold" panose="020B0702040204020203" pitchFamily="34" charset="0"/>
                </a:rPr>
                <a:t>Deploy Production Jobs &amp; Workflows 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09A58CB6-DBB2-4A7D-AC14-3A97F87189BB}"/>
                </a:ext>
              </a:extLst>
            </p:cNvPr>
            <p:cNvSpPr/>
            <p:nvPr/>
          </p:nvSpPr>
          <p:spPr>
            <a:xfrm>
              <a:off x="4691276" y="5492128"/>
              <a:ext cx="1245010" cy="270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APACHE SPARK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FBC2768-0411-40FD-9505-DC5BC48DAE96}"/>
                </a:ext>
              </a:extLst>
            </p:cNvPr>
            <p:cNvSpPr/>
            <p:nvPr/>
          </p:nvSpPr>
          <p:spPr>
            <a:xfrm>
              <a:off x="2881089" y="4156531"/>
              <a:ext cx="1770569" cy="43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MULTI-STAGE PIPELINES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F60912E3-CE31-49BF-9B45-77B5830A4691}"/>
                </a:ext>
              </a:extLst>
            </p:cNvPr>
            <p:cNvSpPr/>
            <p:nvPr/>
          </p:nvSpPr>
          <p:spPr>
            <a:xfrm>
              <a:off x="3120747" y="2629547"/>
              <a:ext cx="1291376" cy="43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DATA ENGINEER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37855F1B-28CF-4E29-AE1F-710EDAD3ED70}"/>
                </a:ext>
              </a:extLst>
            </p:cNvPr>
            <p:cNvGrpSpPr/>
            <p:nvPr/>
          </p:nvGrpSpPr>
          <p:grpSpPr>
            <a:xfrm>
              <a:off x="3575726" y="2228197"/>
              <a:ext cx="509188" cy="399948"/>
              <a:chOff x="8339328" y="268334"/>
              <a:chExt cx="780544" cy="613088"/>
            </a:xfrm>
          </p:grpSpPr>
          <p:sp>
            <p:nvSpPr>
              <p:cNvPr id="197" name="Freeform 17">
                <a:extLst>
                  <a:ext uri="{FF2B5EF4-FFF2-40B4-BE49-F238E27FC236}">
                    <a16:creationId xmlns:a16="http://schemas.microsoft.com/office/drawing/2014/main" id="{5D7F2C4E-15F5-49EB-987D-297B9D520E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8117" y="268334"/>
                <a:ext cx="541755" cy="499762"/>
              </a:xfrm>
              <a:custGeom>
                <a:avLst/>
                <a:gdLst>
                  <a:gd name="T0" fmla="*/ 224 w 356"/>
                  <a:gd name="T1" fmla="*/ 273 h 328"/>
                  <a:gd name="T2" fmla="*/ 181 w 356"/>
                  <a:gd name="T3" fmla="*/ 295 h 328"/>
                  <a:gd name="T4" fmla="*/ 181 w 356"/>
                  <a:gd name="T5" fmla="*/ 328 h 328"/>
                  <a:gd name="T6" fmla="*/ 121 w 356"/>
                  <a:gd name="T7" fmla="*/ 328 h 328"/>
                  <a:gd name="T8" fmla="*/ 121 w 356"/>
                  <a:gd name="T9" fmla="*/ 291 h 328"/>
                  <a:gd name="T10" fmla="*/ 57 w 356"/>
                  <a:gd name="T11" fmla="*/ 254 h 328"/>
                  <a:gd name="T12" fmla="*/ 28 w 356"/>
                  <a:gd name="T13" fmla="*/ 269 h 328"/>
                  <a:gd name="T14" fmla="*/ 0 w 356"/>
                  <a:gd name="T15" fmla="*/ 214 h 328"/>
                  <a:gd name="T16" fmla="*/ 28 w 356"/>
                  <a:gd name="T17" fmla="*/ 199 h 328"/>
                  <a:gd name="T18" fmla="*/ 21 w 356"/>
                  <a:gd name="T19" fmla="*/ 162 h 328"/>
                  <a:gd name="T20" fmla="*/ 28 w 356"/>
                  <a:gd name="T21" fmla="*/ 125 h 328"/>
                  <a:gd name="T22" fmla="*/ 0 w 356"/>
                  <a:gd name="T23" fmla="*/ 111 h 328"/>
                  <a:gd name="T24" fmla="*/ 28 w 356"/>
                  <a:gd name="T25" fmla="*/ 55 h 328"/>
                  <a:gd name="T26" fmla="*/ 57 w 356"/>
                  <a:gd name="T27" fmla="*/ 70 h 328"/>
                  <a:gd name="T28" fmla="*/ 121 w 356"/>
                  <a:gd name="T29" fmla="*/ 33 h 328"/>
                  <a:gd name="T30" fmla="*/ 121 w 356"/>
                  <a:gd name="T31" fmla="*/ 0 h 328"/>
                  <a:gd name="T32" fmla="*/ 181 w 356"/>
                  <a:gd name="T33" fmla="*/ 0 h 328"/>
                  <a:gd name="T34" fmla="*/ 181 w 356"/>
                  <a:gd name="T35" fmla="*/ 30 h 328"/>
                  <a:gd name="T36" fmla="*/ 249 w 356"/>
                  <a:gd name="T37" fmla="*/ 70 h 328"/>
                  <a:gd name="T38" fmla="*/ 274 w 356"/>
                  <a:gd name="T39" fmla="*/ 55 h 328"/>
                  <a:gd name="T40" fmla="*/ 306 w 356"/>
                  <a:gd name="T41" fmla="*/ 111 h 328"/>
                  <a:gd name="T42" fmla="*/ 277 w 356"/>
                  <a:gd name="T43" fmla="*/ 125 h 328"/>
                  <a:gd name="T44" fmla="*/ 282 w 356"/>
                  <a:gd name="T45" fmla="*/ 162 h 328"/>
                  <a:gd name="T46" fmla="*/ 279 w 356"/>
                  <a:gd name="T47" fmla="*/ 188 h 328"/>
                  <a:gd name="T48" fmla="*/ 186 w 356"/>
                  <a:gd name="T49" fmla="*/ 100 h 328"/>
                  <a:gd name="T50" fmla="*/ 150 w 356"/>
                  <a:gd name="T51" fmla="*/ 89 h 328"/>
                  <a:gd name="T52" fmla="*/ 75 w 356"/>
                  <a:gd name="T53" fmla="*/ 166 h 328"/>
                  <a:gd name="T54" fmla="*/ 107 w 356"/>
                  <a:gd name="T55" fmla="*/ 231 h 328"/>
                  <a:gd name="T56" fmla="*/ 209 w 356"/>
                  <a:gd name="T57" fmla="*/ 238 h 328"/>
                  <a:gd name="T58" fmla="*/ 310 w 356"/>
                  <a:gd name="T59" fmla="*/ 302 h 328"/>
                  <a:gd name="T60" fmla="*/ 348 w 356"/>
                  <a:gd name="T61" fmla="*/ 294 h 328"/>
                  <a:gd name="T62" fmla="*/ 340 w 356"/>
                  <a:gd name="T63" fmla="*/ 256 h 328"/>
                  <a:gd name="T64" fmla="*/ 237 w 356"/>
                  <a:gd name="T65" fmla="*/ 195 h 328"/>
                  <a:gd name="T66" fmla="*/ 235 w 356"/>
                  <a:gd name="T67" fmla="*/ 194 h 328"/>
                  <a:gd name="T68" fmla="*/ 234 w 356"/>
                  <a:gd name="T69" fmla="*/ 179 h 328"/>
                  <a:gd name="T70" fmla="*/ 172 w 356"/>
                  <a:gd name="T71" fmla="*/ 139 h 328"/>
                  <a:gd name="T72" fmla="*/ 145 w 356"/>
                  <a:gd name="T73" fmla="*/ 153 h 328"/>
                  <a:gd name="T74" fmla="*/ 194 w 356"/>
                  <a:gd name="T75" fmla="*/ 183 h 328"/>
                  <a:gd name="T76" fmla="*/ 182 w 356"/>
                  <a:gd name="T77" fmla="*/ 199 h 328"/>
                  <a:gd name="T78" fmla="*/ 135 w 356"/>
                  <a:gd name="T79" fmla="*/ 169 h 328"/>
                  <a:gd name="T80" fmla="*/ 132 w 356"/>
                  <a:gd name="T81" fmla="*/ 201 h 328"/>
                  <a:gd name="T82" fmla="*/ 194 w 356"/>
                  <a:gd name="T83" fmla="*/ 241 h 328"/>
                  <a:gd name="T84" fmla="*/ 207 w 356"/>
                  <a:gd name="T85" fmla="*/ 237 h 328"/>
                  <a:gd name="T86" fmla="*/ 209 w 356"/>
                  <a:gd name="T87" fmla="*/ 23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6" h="328">
                    <a:moveTo>
                      <a:pt x="224" y="273"/>
                    </a:moveTo>
                    <a:cubicBezTo>
                      <a:pt x="213" y="284"/>
                      <a:pt x="195" y="291"/>
                      <a:pt x="181" y="295"/>
                    </a:cubicBezTo>
                    <a:cubicBezTo>
                      <a:pt x="181" y="295"/>
                      <a:pt x="181" y="295"/>
                      <a:pt x="181" y="328"/>
                    </a:cubicBezTo>
                    <a:cubicBezTo>
                      <a:pt x="181" y="328"/>
                      <a:pt x="181" y="328"/>
                      <a:pt x="121" y="328"/>
                    </a:cubicBezTo>
                    <a:cubicBezTo>
                      <a:pt x="121" y="328"/>
                      <a:pt x="121" y="328"/>
                      <a:pt x="121" y="291"/>
                    </a:cubicBezTo>
                    <a:cubicBezTo>
                      <a:pt x="96" y="287"/>
                      <a:pt x="75" y="273"/>
                      <a:pt x="57" y="254"/>
                    </a:cubicBezTo>
                    <a:cubicBezTo>
                      <a:pt x="57" y="254"/>
                      <a:pt x="57" y="254"/>
                      <a:pt x="28" y="269"/>
                    </a:cubicBezTo>
                    <a:cubicBezTo>
                      <a:pt x="28" y="269"/>
                      <a:pt x="28" y="269"/>
                      <a:pt x="0" y="214"/>
                    </a:cubicBezTo>
                    <a:cubicBezTo>
                      <a:pt x="0" y="214"/>
                      <a:pt x="0" y="214"/>
                      <a:pt x="28" y="199"/>
                    </a:cubicBezTo>
                    <a:cubicBezTo>
                      <a:pt x="25" y="188"/>
                      <a:pt x="21" y="177"/>
                      <a:pt x="21" y="162"/>
                    </a:cubicBezTo>
                    <a:cubicBezTo>
                      <a:pt x="21" y="151"/>
                      <a:pt x="25" y="136"/>
                      <a:pt x="28" y="125"/>
                    </a:cubicBezTo>
                    <a:cubicBezTo>
                      <a:pt x="28" y="125"/>
                      <a:pt x="28" y="125"/>
                      <a:pt x="0" y="111"/>
                    </a:cubicBezTo>
                    <a:cubicBezTo>
                      <a:pt x="0" y="111"/>
                      <a:pt x="0" y="111"/>
                      <a:pt x="28" y="55"/>
                    </a:cubicBezTo>
                    <a:cubicBezTo>
                      <a:pt x="28" y="55"/>
                      <a:pt x="28" y="55"/>
                      <a:pt x="57" y="70"/>
                    </a:cubicBezTo>
                    <a:cubicBezTo>
                      <a:pt x="75" y="52"/>
                      <a:pt x="96" y="37"/>
                      <a:pt x="121" y="33"/>
                    </a:cubicBezTo>
                    <a:cubicBezTo>
                      <a:pt x="121" y="33"/>
                      <a:pt x="121" y="33"/>
                      <a:pt x="121" y="0"/>
                    </a:cubicBezTo>
                    <a:cubicBezTo>
                      <a:pt x="121" y="0"/>
                      <a:pt x="121" y="0"/>
                      <a:pt x="181" y="0"/>
                    </a:cubicBezTo>
                    <a:cubicBezTo>
                      <a:pt x="181" y="0"/>
                      <a:pt x="181" y="0"/>
                      <a:pt x="181" y="30"/>
                    </a:cubicBezTo>
                    <a:cubicBezTo>
                      <a:pt x="206" y="37"/>
                      <a:pt x="231" y="52"/>
                      <a:pt x="249" y="70"/>
                    </a:cubicBezTo>
                    <a:cubicBezTo>
                      <a:pt x="249" y="70"/>
                      <a:pt x="249" y="70"/>
                      <a:pt x="274" y="55"/>
                    </a:cubicBezTo>
                    <a:cubicBezTo>
                      <a:pt x="274" y="55"/>
                      <a:pt x="274" y="55"/>
                      <a:pt x="306" y="111"/>
                    </a:cubicBezTo>
                    <a:cubicBezTo>
                      <a:pt x="306" y="111"/>
                      <a:pt x="306" y="111"/>
                      <a:pt x="277" y="125"/>
                    </a:cubicBezTo>
                    <a:cubicBezTo>
                      <a:pt x="281" y="136"/>
                      <a:pt x="282" y="150"/>
                      <a:pt x="282" y="162"/>
                    </a:cubicBezTo>
                    <a:cubicBezTo>
                      <a:pt x="282" y="169"/>
                      <a:pt x="282" y="178"/>
                      <a:pt x="279" y="188"/>
                    </a:cubicBezTo>
                    <a:moveTo>
                      <a:pt x="186" y="100"/>
                    </a:moveTo>
                    <a:cubicBezTo>
                      <a:pt x="176" y="93"/>
                      <a:pt x="165" y="89"/>
                      <a:pt x="150" y="89"/>
                    </a:cubicBezTo>
                    <a:cubicBezTo>
                      <a:pt x="107" y="89"/>
                      <a:pt x="75" y="126"/>
                      <a:pt x="75" y="166"/>
                    </a:cubicBezTo>
                    <a:cubicBezTo>
                      <a:pt x="75" y="195"/>
                      <a:pt x="85" y="217"/>
                      <a:pt x="107" y="231"/>
                    </a:cubicBezTo>
                    <a:moveTo>
                      <a:pt x="209" y="238"/>
                    </a:moveTo>
                    <a:cubicBezTo>
                      <a:pt x="310" y="302"/>
                      <a:pt x="310" y="302"/>
                      <a:pt x="310" y="302"/>
                    </a:cubicBezTo>
                    <a:cubicBezTo>
                      <a:pt x="323" y="310"/>
                      <a:pt x="340" y="307"/>
                      <a:pt x="348" y="294"/>
                    </a:cubicBezTo>
                    <a:cubicBezTo>
                      <a:pt x="356" y="282"/>
                      <a:pt x="353" y="265"/>
                      <a:pt x="340" y="256"/>
                    </a:cubicBezTo>
                    <a:cubicBezTo>
                      <a:pt x="237" y="195"/>
                      <a:pt x="237" y="195"/>
                      <a:pt x="237" y="195"/>
                    </a:cubicBezTo>
                    <a:cubicBezTo>
                      <a:pt x="235" y="194"/>
                      <a:pt x="235" y="194"/>
                      <a:pt x="235" y="194"/>
                    </a:cubicBezTo>
                    <a:cubicBezTo>
                      <a:pt x="236" y="189"/>
                      <a:pt x="235" y="184"/>
                      <a:pt x="234" y="179"/>
                    </a:cubicBezTo>
                    <a:cubicBezTo>
                      <a:pt x="228" y="151"/>
                      <a:pt x="200" y="132"/>
                      <a:pt x="172" y="139"/>
                    </a:cubicBezTo>
                    <a:cubicBezTo>
                      <a:pt x="162" y="141"/>
                      <a:pt x="152" y="146"/>
                      <a:pt x="145" y="153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35" y="169"/>
                      <a:pt x="135" y="169"/>
                      <a:pt x="135" y="169"/>
                    </a:cubicBezTo>
                    <a:cubicBezTo>
                      <a:pt x="131" y="179"/>
                      <a:pt x="129" y="190"/>
                      <a:pt x="132" y="201"/>
                    </a:cubicBezTo>
                    <a:cubicBezTo>
                      <a:pt x="138" y="229"/>
                      <a:pt x="165" y="247"/>
                      <a:pt x="194" y="241"/>
                    </a:cubicBezTo>
                    <a:cubicBezTo>
                      <a:pt x="198" y="240"/>
                      <a:pt x="203" y="239"/>
                      <a:pt x="207" y="237"/>
                    </a:cubicBezTo>
                    <a:lnTo>
                      <a:pt x="209" y="238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8" name="Freeform 5">
                <a:extLst>
                  <a:ext uri="{FF2B5EF4-FFF2-40B4-BE49-F238E27FC236}">
                    <a16:creationId xmlns:a16="http://schemas.microsoft.com/office/drawing/2014/main" id="{E3A9F4A0-549C-4E87-B064-F5181B4FF8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39328" y="303250"/>
                <a:ext cx="517467" cy="578172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B01546F9-7ECD-4B67-93FA-BD52728415DB}"/>
                </a:ext>
              </a:extLst>
            </p:cNvPr>
            <p:cNvGrpSpPr/>
            <p:nvPr/>
          </p:nvGrpSpPr>
          <p:grpSpPr>
            <a:xfrm>
              <a:off x="5707879" y="2284173"/>
              <a:ext cx="502920" cy="361358"/>
              <a:chOff x="10268712" y="1254226"/>
              <a:chExt cx="804672" cy="578172"/>
            </a:xfrm>
          </p:grpSpPr>
          <p:grpSp>
            <p:nvGrpSpPr>
              <p:cNvPr id="200" name="Group 11">
                <a:extLst>
                  <a:ext uri="{FF2B5EF4-FFF2-40B4-BE49-F238E27FC236}">
                    <a16:creationId xmlns:a16="http://schemas.microsoft.com/office/drawing/2014/main" id="{5D67758E-90BD-4DF1-8413-98240099A8C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607090" y="1257647"/>
                <a:ext cx="466294" cy="507929"/>
                <a:chOff x="3861" y="4291602"/>
                <a:chExt cx="112" cy="244433"/>
              </a:xfrm>
            </p:grpSpPr>
            <p:sp>
              <p:nvSpPr>
                <p:cNvPr id="202" name="Freeform 12">
                  <a:extLst>
                    <a:ext uri="{FF2B5EF4-FFF2-40B4-BE49-F238E27FC236}">
                      <a16:creationId xmlns:a16="http://schemas.microsoft.com/office/drawing/2014/main" id="{EEC92991-61C6-46E8-884D-91F4F816E1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1" y="4291602"/>
                  <a:ext cx="112" cy="244433"/>
                </a:xfrm>
                <a:custGeom>
                  <a:avLst/>
                  <a:gdLst>
                    <a:gd name="T0" fmla="*/ 24 w 80"/>
                    <a:gd name="T1" fmla="*/ 36 h 88"/>
                    <a:gd name="T2" fmla="*/ 4 w 80"/>
                    <a:gd name="T3" fmla="*/ 74 h 88"/>
                    <a:gd name="T4" fmla="*/ 12 w 80"/>
                    <a:gd name="T5" fmla="*/ 88 h 88"/>
                    <a:gd name="T6" fmla="*/ 68 w 80"/>
                    <a:gd name="T7" fmla="*/ 88 h 88"/>
                    <a:gd name="T8" fmla="*/ 76 w 80"/>
                    <a:gd name="T9" fmla="*/ 74 h 88"/>
                    <a:gd name="T10" fmla="*/ 56 w 80"/>
                    <a:gd name="T11" fmla="*/ 36 h 88"/>
                    <a:gd name="T12" fmla="*/ 56 w 80"/>
                    <a:gd name="T13" fmla="*/ 0 h 88"/>
                    <a:gd name="T14" fmla="*/ 24 w 80"/>
                    <a:gd name="T15" fmla="*/ 0 h 88"/>
                    <a:gd name="T16" fmla="*/ 24 w 80"/>
                    <a:gd name="T17" fmla="*/ 3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88">
                      <a:moveTo>
                        <a:pt x="24" y="36"/>
                      </a:moveTo>
                      <a:cubicBezTo>
                        <a:pt x="4" y="74"/>
                        <a:pt x="4" y="74"/>
                        <a:pt x="4" y="74"/>
                      </a:cubicBezTo>
                      <a:cubicBezTo>
                        <a:pt x="0" y="80"/>
                        <a:pt x="5" y="88"/>
                        <a:pt x="12" y="88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ubicBezTo>
                        <a:pt x="75" y="88"/>
                        <a:pt x="80" y="80"/>
                        <a:pt x="76" y="74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4" y="36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Line 13">
                  <a:extLst>
                    <a:ext uri="{FF2B5EF4-FFF2-40B4-BE49-F238E27FC236}">
                      <a16:creationId xmlns:a16="http://schemas.microsoft.com/office/drawing/2014/main" id="{E338F420-54C9-40EA-8EF3-788204914D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2" y="4469918"/>
                  <a:ext cx="9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Line 14">
                  <a:extLst>
                    <a:ext uri="{FF2B5EF4-FFF2-40B4-BE49-F238E27FC236}">
                      <a16:creationId xmlns:a16="http://schemas.microsoft.com/office/drawing/2014/main" id="{F4AE33BF-6FA2-4E30-A389-7B4C40A812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23" y="4335680"/>
                  <a:ext cx="16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Line 15">
                  <a:extLst>
                    <a:ext uri="{FF2B5EF4-FFF2-40B4-BE49-F238E27FC236}">
                      <a16:creationId xmlns:a16="http://schemas.microsoft.com/office/drawing/2014/main" id="{CF8BC180-6E5A-4154-8C5C-12C81F983A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23" y="4379758"/>
                  <a:ext cx="16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Line 16">
                  <a:extLst>
                    <a:ext uri="{FF2B5EF4-FFF2-40B4-BE49-F238E27FC236}">
                      <a16:creationId xmlns:a16="http://schemas.microsoft.com/office/drawing/2014/main" id="{5063DF42-5E85-4FE2-BDC8-5EC56CC511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23" y="4425840"/>
                  <a:ext cx="28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Line 17">
                  <a:extLst>
                    <a:ext uri="{FF2B5EF4-FFF2-40B4-BE49-F238E27FC236}">
                      <a16:creationId xmlns:a16="http://schemas.microsoft.com/office/drawing/2014/main" id="{754DFB1B-EEFD-4FEB-A036-62E5CBFDC3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83" y="4291602"/>
                  <a:ext cx="68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1" name="Freeform 5">
                <a:extLst>
                  <a:ext uri="{FF2B5EF4-FFF2-40B4-BE49-F238E27FC236}">
                    <a16:creationId xmlns:a16="http://schemas.microsoft.com/office/drawing/2014/main" id="{89A9AD52-02AB-4A0B-9ECF-11503B4FCB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8712" y="1254226"/>
                <a:ext cx="517467" cy="578172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C00BE00E-7BDC-4434-99D7-2186DD496128}"/>
                </a:ext>
              </a:extLst>
            </p:cNvPr>
            <p:cNvGrpSpPr/>
            <p:nvPr/>
          </p:nvGrpSpPr>
          <p:grpSpPr>
            <a:xfrm>
              <a:off x="7978217" y="2234285"/>
              <a:ext cx="554668" cy="377171"/>
              <a:chOff x="9151662" y="1184065"/>
              <a:chExt cx="554668" cy="377171"/>
            </a:xfrm>
          </p:grpSpPr>
          <p:grpSp>
            <p:nvGrpSpPr>
              <p:cNvPr id="209" name="Group 4">
                <a:extLst>
                  <a:ext uri="{FF2B5EF4-FFF2-40B4-BE49-F238E27FC236}">
                    <a16:creationId xmlns:a16="http://schemas.microsoft.com/office/drawing/2014/main" id="{6766E3D3-7052-4F58-8E51-284964E5A98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396633" y="1190427"/>
                <a:ext cx="309697" cy="302323"/>
                <a:chOff x="1759" y="236"/>
                <a:chExt cx="252" cy="246"/>
              </a:xfrm>
              <a:noFill/>
            </p:grpSpPr>
            <p:sp>
              <p:nvSpPr>
                <p:cNvPr id="211" name="Freeform 5">
                  <a:extLst>
                    <a:ext uri="{FF2B5EF4-FFF2-40B4-BE49-F238E27FC236}">
                      <a16:creationId xmlns:a16="http://schemas.microsoft.com/office/drawing/2014/main" id="{899222C0-E2C6-4A76-AC21-5150E0D80F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9" y="236"/>
                  <a:ext cx="252" cy="246"/>
                </a:xfrm>
                <a:custGeom>
                  <a:avLst/>
                  <a:gdLst>
                    <a:gd name="T0" fmla="*/ 0 w 252"/>
                    <a:gd name="T1" fmla="*/ 0 h 246"/>
                    <a:gd name="T2" fmla="*/ 0 w 252"/>
                    <a:gd name="T3" fmla="*/ 246 h 246"/>
                    <a:gd name="T4" fmla="*/ 252 w 252"/>
                    <a:gd name="T5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2" h="246">
                      <a:moveTo>
                        <a:pt x="0" y="0"/>
                      </a:moveTo>
                      <a:lnTo>
                        <a:pt x="0" y="246"/>
                      </a:lnTo>
                      <a:lnTo>
                        <a:pt x="252" y="246"/>
                      </a:lnTo>
                    </a:path>
                  </a:pathLst>
                </a:custGeom>
                <a:grp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Rectangle 6">
                  <a:extLst>
                    <a:ext uri="{FF2B5EF4-FFF2-40B4-BE49-F238E27FC236}">
                      <a16:creationId xmlns:a16="http://schemas.microsoft.com/office/drawing/2014/main" id="{862D384E-F2AF-4F4E-8E91-C655DBFA5F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99" y="376"/>
                  <a:ext cx="32" cy="106"/>
                </a:xfrm>
                <a:prstGeom prst="rect">
                  <a:avLst/>
                </a:prstGeom>
                <a:grp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Rectangle 7">
                  <a:extLst>
                    <a:ext uri="{FF2B5EF4-FFF2-40B4-BE49-F238E27FC236}">
                      <a16:creationId xmlns:a16="http://schemas.microsoft.com/office/drawing/2014/main" id="{FDF80042-4D90-430F-888A-D3AEBABA5C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2" y="283"/>
                  <a:ext cx="33" cy="199"/>
                </a:xfrm>
                <a:prstGeom prst="rect">
                  <a:avLst/>
                </a:prstGeom>
                <a:grp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Rectangle 8">
                  <a:extLst>
                    <a:ext uri="{FF2B5EF4-FFF2-40B4-BE49-F238E27FC236}">
                      <a16:creationId xmlns:a16="http://schemas.microsoft.com/office/drawing/2014/main" id="{4E736DAC-02E5-4B9E-961E-6BF172306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6" y="324"/>
                  <a:ext cx="33" cy="158"/>
                </a:xfrm>
                <a:prstGeom prst="rect">
                  <a:avLst/>
                </a:prstGeom>
                <a:grp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0" name="Freeform 5">
                <a:extLst>
                  <a:ext uri="{FF2B5EF4-FFF2-40B4-BE49-F238E27FC236}">
                    <a16:creationId xmlns:a16="http://schemas.microsoft.com/office/drawing/2014/main" id="{709751A9-967B-47EB-8209-2F2BE348D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51662" y="1184065"/>
                <a:ext cx="337570" cy="377171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C99F8C98-8210-45C7-B567-2707F7D73DD6}"/>
                </a:ext>
              </a:extLst>
            </p:cNvPr>
            <p:cNvCxnSpPr/>
            <p:nvPr/>
          </p:nvCxnSpPr>
          <p:spPr>
            <a:xfrm>
              <a:off x="4414474" y="2722218"/>
              <a:ext cx="89182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63AFEC10-5CFD-404C-9EE9-D2B7A1D50E41}"/>
                </a:ext>
              </a:extLst>
            </p:cNvPr>
            <p:cNvCxnSpPr/>
            <p:nvPr/>
          </p:nvCxnSpPr>
          <p:spPr>
            <a:xfrm>
              <a:off x="6598874" y="2731867"/>
              <a:ext cx="89182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8408823-DA75-4623-8A72-3F7A637B30E1}"/>
                </a:ext>
              </a:extLst>
            </p:cNvPr>
            <p:cNvSpPr/>
            <p:nvPr/>
          </p:nvSpPr>
          <p:spPr>
            <a:xfrm>
              <a:off x="5085319" y="4156531"/>
              <a:ext cx="1609608" cy="270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JOB SCHEDULER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865A7982-2AC9-4CA4-A2A2-F8AA11209685}"/>
                </a:ext>
              </a:extLst>
            </p:cNvPr>
            <p:cNvSpPr/>
            <p:nvPr/>
          </p:nvSpPr>
          <p:spPr>
            <a:xfrm>
              <a:off x="7167651" y="4156531"/>
              <a:ext cx="1770569" cy="43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NOTIFICATION &amp; LOGS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6D43489B-4BD9-4BEE-AD49-3B42A3E3599A}"/>
                </a:ext>
              </a:extLst>
            </p:cNvPr>
            <p:cNvSpPr/>
            <p:nvPr/>
          </p:nvSpPr>
          <p:spPr>
            <a:xfrm>
              <a:off x="5326429" y="2642514"/>
              <a:ext cx="1291376" cy="43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DATA SCIENTIST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15120A5D-C491-4221-97A3-78981C2F5A03}"/>
                </a:ext>
              </a:extLst>
            </p:cNvPr>
            <p:cNvSpPr/>
            <p:nvPr/>
          </p:nvSpPr>
          <p:spPr>
            <a:xfrm>
              <a:off x="7582989" y="2629546"/>
              <a:ext cx="1555200" cy="432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BUSINESS ANALYST</a:t>
              </a: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5E76F8EA-7DBD-4467-AF03-F799AC8E7C98}"/>
                </a:ext>
              </a:extLst>
            </p:cNvPr>
            <p:cNvSpPr/>
            <p:nvPr/>
          </p:nvSpPr>
          <p:spPr>
            <a:xfrm>
              <a:off x="3085844" y="3700154"/>
              <a:ext cx="274431" cy="274431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A1D8340F-C7E7-47FA-BAA0-24680DCDEA36}"/>
                </a:ext>
              </a:extLst>
            </p:cNvPr>
            <p:cNvSpPr/>
            <p:nvPr/>
          </p:nvSpPr>
          <p:spPr>
            <a:xfrm>
              <a:off x="3593167" y="3700154"/>
              <a:ext cx="274431" cy="274431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E0E95D36-675D-4ABC-9A3D-15161176C6C6}"/>
                </a:ext>
              </a:extLst>
            </p:cNvPr>
            <p:cNvSpPr/>
            <p:nvPr/>
          </p:nvSpPr>
          <p:spPr>
            <a:xfrm>
              <a:off x="4100490" y="3700154"/>
              <a:ext cx="274431" cy="274431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B7671C86-077D-4A7A-9387-8DBE5519C193}"/>
                </a:ext>
              </a:extLst>
            </p:cNvPr>
            <p:cNvCxnSpPr>
              <a:cxnSpLocks/>
            </p:cNvCxnSpPr>
            <p:nvPr/>
          </p:nvCxnSpPr>
          <p:spPr>
            <a:xfrm>
              <a:off x="3361205" y="3837369"/>
              <a:ext cx="231033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ED3E19C3-0791-4410-A5F6-56243B998D6F}"/>
                </a:ext>
              </a:extLst>
            </p:cNvPr>
            <p:cNvCxnSpPr>
              <a:cxnSpLocks/>
            </p:cNvCxnSpPr>
            <p:nvPr/>
          </p:nvCxnSpPr>
          <p:spPr>
            <a:xfrm>
              <a:off x="3868527" y="3837369"/>
              <a:ext cx="231033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518CCE68-759F-4A10-B5D3-BABCB2A63789}"/>
                </a:ext>
              </a:extLst>
            </p:cNvPr>
            <p:cNvGrpSpPr/>
            <p:nvPr/>
          </p:nvGrpSpPr>
          <p:grpSpPr>
            <a:xfrm>
              <a:off x="5731391" y="3637098"/>
              <a:ext cx="400544" cy="400542"/>
              <a:chOff x="2335756" y="3558618"/>
              <a:chExt cx="318744" cy="318742"/>
            </a:xfrm>
          </p:grpSpPr>
          <p:sp>
            <p:nvSpPr>
              <p:cNvPr id="227" name="Freeform 22">
                <a:extLst>
                  <a:ext uri="{FF2B5EF4-FFF2-40B4-BE49-F238E27FC236}">
                    <a16:creationId xmlns:a16="http://schemas.microsoft.com/office/drawing/2014/main" id="{4CADF586-21AC-4DE4-B567-E9FEBCD5D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4292" y="3632444"/>
                <a:ext cx="63671" cy="121673"/>
              </a:xfrm>
              <a:custGeom>
                <a:avLst/>
                <a:gdLst>
                  <a:gd name="T0" fmla="*/ 0 w 146"/>
                  <a:gd name="T1" fmla="*/ 0 h 279"/>
                  <a:gd name="T2" fmla="*/ 0 w 146"/>
                  <a:gd name="T3" fmla="*/ 196 h 279"/>
                  <a:gd name="T4" fmla="*/ 146 w 146"/>
                  <a:gd name="T5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6" h="279">
                    <a:moveTo>
                      <a:pt x="0" y="0"/>
                    </a:moveTo>
                    <a:lnTo>
                      <a:pt x="0" y="196"/>
                    </a:lnTo>
                    <a:lnTo>
                      <a:pt x="146" y="279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C8FA21BB-20FE-4FA4-8A01-094143BC641B}"/>
                  </a:ext>
                </a:extLst>
              </p:cNvPr>
              <p:cNvSpPr/>
              <p:nvPr/>
            </p:nvSpPr>
            <p:spPr bwMode="auto">
              <a:xfrm>
                <a:off x="2335756" y="3558618"/>
                <a:ext cx="318744" cy="318742"/>
              </a:xfrm>
              <a:prstGeom prst="ellipse">
                <a:avLst/>
              </a:prstGeom>
              <a:no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C99747D9-F8CB-450F-9BA8-0F7231174048}"/>
                </a:ext>
              </a:extLst>
            </p:cNvPr>
            <p:cNvGrpSpPr/>
            <p:nvPr/>
          </p:nvGrpSpPr>
          <p:grpSpPr>
            <a:xfrm>
              <a:off x="7892893" y="3639538"/>
              <a:ext cx="435200" cy="395663"/>
              <a:chOff x="4530976" y="2990126"/>
              <a:chExt cx="231285" cy="210274"/>
            </a:xfrm>
          </p:grpSpPr>
          <p:sp>
            <p:nvSpPr>
              <p:cNvPr id="230" name="Freeform 5">
                <a:extLst>
                  <a:ext uri="{FF2B5EF4-FFF2-40B4-BE49-F238E27FC236}">
                    <a16:creationId xmlns:a16="http://schemas.microsoft.com/office/drawing/2014/main" id="{7C700962-AC2E-44D9-958C-F14D329004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30976" y="2990126"/>
                <a:ext cx="231285" cy="210274"/>
              </a:xfrm>
              <a:prstGeom prst="triangle">
                <a:avLst/>
              </a:prstGeom>
              <a:noFill/>
              <a:ln w="12700">
                <a:solidFill>
                  <a:schemeClr val="tx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86F62D0C-BCDA-44ED-986A-59839796156F}"/>
                  </a:ext>
                </a:extLst>
              </p:cNvPr>
              <p:cNvGrpSpPr/>
              <p:nvPr/>
            </p:nvGrpSpPr>
            <p:grpSpPr>
              <a:xfrm>
                <a:off x="4646619" y="3052306"/>
                <a:ext cx="0" cy="122254"/>
                <a:chOff x="4791447" y="2616042"/>
                <a:chExt cx="0" cy="1427764"/>
              </a:xfrm>
            </p:grpSpPr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39AA846C-0ACD-4C08-8094-FB63CFA6B4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1447" y="2616042"/>
                  <a:ext cx="0" cy="1030199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89D5710B-9ACB-451F-A306-088E05714F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1447" y="3793908"/>
                  <a:ext cx="0" cy="249898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D2643D7D-02CF-492F-9D49-59DD5996B9F5}"/>
                </a:ext>
              </a:extLst>
            </p:cNvPr>
            <p:cNvGrpSpPr/>
            <p:nvPr/>
          </p:nvGrpSpPr>
          <p:grpSpPr>
            <a:xfrm>
              <a:off x="8146596" y="4932273"/>
              <a:ext cx="612740" cy="486364"/>
              <a:chOff x="4223626" y="2353385"/>
              <a:chExt cx="1173971" cy="931848"/>
            </a:xfrm>
          </p:grpSpPr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B3407864-66AE-4A4C-B377-77A1F377DC0A}"/>
                  </a:ext>
                </a:extLst>
              </p:cNvPr>
              <p:cNvGrpSpPr/>
              <p:nvPr/>
            </p:nvGrpSpPr>
            <p:grpSpPr>
              <a:xfrm>
                <a:off x="4273550" y="2402418"/>
                <a:ext cx="1079500" cy="840315"/>
                <a:chOff x="4273550" y="2402418"/>
                <a:chExt cx="1079500" cy="840315"/>
              </a:xfrm>
            </p:grpSpPr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15FC15D6-A614-4C2E-B397-A30FBCCA2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7450" y="2413000"/>
                  <a:ext cx="355600" cy="232833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3F1E3BE3-4FE0-49FD-B242-354F1DCA7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7450" y="2413000"/>
                  <a:ext cx="296333" cy="721783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40BB08BA-155A-4475-908E-76A3F1209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62500" y="3143250"/>
                  <a:ext cx="520700" cy="86783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5A991D1B-EAA3-4C37-8318-22C601CA31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39783" y="2641600"/>
                  <a:ext cx="300567" cy="24130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E660C4BA-FF0B-465A-A8EF-C6892516BC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13250" y="2413001"/>
                  <a:ext cx="571500" cy="126999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8BBE681C-5731-44AB-BCE2-DB13BD0256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03233" y="2450099"/>
                  <a:ext cx="251425" cy="248651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F73B3C1-6373-494C-BBEB-AAD106C8A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62500" y="2402418"/>
                  <a:ext cx="232833" cy="821265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77474304-BCA6-4899-B476-7F9E6AA51F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73550" y="2984500"/>
                  <a:ext cx="495300" cy="251883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97A5F38B-E4E4-4CD4-A0C6-1D9482811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17483" y="2537884"/>
                  <a:ext cx="647700" cy="338666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BB39B551-7026-4664-98FB-BD48B4A08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783" y="2874433"/>
                  <a:ext cx="770467" cy="10795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D3118455-0E19-443C-B1A3-0677300574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13250" y="2531533"/>
                  <a:ext cx="353483" cy="698500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60226B46-518B-4974-8D56-F56084C7A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15933" y="2698750"/>
                  <a:ext cx="50800" cy="543983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AD097503-8F30-4305-85A3-0C8FB3C0C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52483" y="2899834"/>
                  <a:ext cx="234950" cy="218016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97B32D2A-CA72-4BE5-A0C4-5F3B463965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62500" y="2876550"/>
                  <a:ext cx="292101" cy="340783"/>
                </a:xfrm>
                <a:prstGeom prst="line">
                  <a:avLst/>
                </a:prstGeom>
                <a:noFill/>
                <a:ln w="12700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</p:grpSp>
          <p:sp useBgFill="1">
            <p:nvSpPr>
              <p:cNvPr id="236" name="Oval 19">
                <a:extLst>
                  <a:ext uri="{FF2B5EF4-FFF2-40B4-BE49-F238E27FC236}">
                    <a16:creationId xmlns:a16="http://schemas.microsoft.com/office/drawing/2014/main" id="{8A2F2DC7-7E7C-41FE-816F-DC0694A57D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8065" y="2353385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 useBgFill="1">
            <p:nvSpPr>
              <p:cNvPr id="237" name="Oval 19">
                <a:extLst>
                  <a:ext uri="{FF2B5EF4-FFF2-40B4-BE49-F238E27FC236}">
                    <a16:creationId xmlns:a16="http://schemas.microsoft.com/office/drawing/2014/main" id="{F3251E49-4978-425A-A023-9D919AA12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290" y="2582712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 useBgFill="1">
            <p:nvSpPr>
              <p:cNvPr id="238" name="Oval 19">
                <a:extLst>
                  <a:ext uri="{FF2B5EF4-FFF2-40B4-BE49-F238E27FC236}">
                    <a16:creationId xmlns:a16="http://schemas.microsoft.com/office/drawing/2014/main" id="{610AF336-52F4-4B33-AC18-B47BD324FB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571" y="2824202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 useBgFill="1">
            <p:nvSpPr>
              <p:cNvPr id="239" name="Oval 19">
                <a:extLst>
                  <a:ext uri="{FF2B5EF4-FFF2-40B4-BE49-F238E27FC236}">
                    <a16:creationId xmlns:a16="http://schemas.microsoft.com/office/drawing/2014/main" id="{22AB0D04-5FD2-452F-989C-5FA54094C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7637" y="3071688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 useBgFill="1">
            <p:nvSpPr>
              <p:cNvPr id="240" name="Oval 19">
                <a:extLst>
                  <a:ext uri="{FF2B5EF4-FFF2-40B4-BE49-F238E27FC236}">
                    <a16:creationId xmlns:a16="http://schemas.microsoft.com/office/drawing/2014/main" id="{878396D6-87A4-4D47-AA7B-0F2E59FF4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3544" y="3171926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 useBgFill="1">
            <p:nvSpPr>
              <p:cNvPr id="241" name="Oval 19">
                <a:extLst>
                  <a:ext uri="{FF2B5EF4-FFF2-40B4-BE49-F238E27FC236}">
                    <a16:creationId xmlns:a16="http://schemas.microsoft.com/office/drawing/2014/main" id="{374A3C7D-0050-4FCD-8BAA-D117AFEBF6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626" y="2924064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 useBgFill="1">
            <p:nvSpPr>
              <p:cNvPr id="242" name="Oval 19">
                <a:extLst>
                  <a:ext uri="{FF2B5EF4-FFF2-40B4-BE49-F238E27FC236}">
                    <a16:creationId xmlns:a16="http://schemas.microsoft.com/office/drawing/2014/main" id="{2D8D91F5-26CF-4E83-8626-9B45E8341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543" y="2638231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 useBgFill="1">
            <p:nvSpPr>
              <p:cNvPr id="243" name="Oval 19">
                <a:extLst>
                  <a:ext uri="{FF2B5EF4-FFF2-40B4-BE49-F238E27FC236}">
                    <a16:creationId xmlns:a16="http://schemas.microsoft.com/office/drawing/2014/main" id="{D3FBBFC3-1085-43AA-8B60-E373E6445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3387" y="2482918"/>
                <a:ext cx="113307" cy="113307"/>
              </a:xfrm>
              <a:prstGeom prst="ellipse">
                <a:avLst/>
              </a:prstGeom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0771C53-7274-4CC1-B38D-AF93233B274D}"/>
              </a:ext>
            </a:extLst>
          </p:cNvPr>
          <p:cNvSpPr/>
          <p:nvPr/>
        </p:nvSpPr>
        <p:spPr bwMode="auto">
          <a:xfrm>
            <a:off x="6315803" y="3373175"/>
            <a:ext cx="5506083" cy="2383190"/>
          </a:xfrm>
          <a:prstGeom prst="rect">
            <a:avLst/>
          </a:prstGeom>
          <a:solidFill>
            <a:srgbClr val="F2F8FD">
              <a:alpha val="7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28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3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3.xml><?xml version="1.0" encoding="utf-8"?>
<a:theme xmlns:a="http://schemas.openxmlformats.org/drawingml/2006/main" name="1_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4.xml><?xml version="1.0" encoding="utf-8"?>
<a:theme xmlns:a="http://schemas.openxmlformats.org/drawingml/2006/main" name="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WHITE_Oct_2014.potx" id="{C564F283-C16D-4027-A632-54E31EB1987D}" vid="{27B3D32C-9224-41E9-A662-F35EEB154FFA}"/>
    </a:ext>
  </a:extLst>
</a:theme>
</file>

<file path=ppt/theme/theme5.xml><?xml version="1.0" encoding="utf-8"?>
<a:theme xmlns:a="http://schemas.openxmlformats.org/drawingml/2006/main" name="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6.xml><?xml version="1.0" encoding="utf-8"?>
<a:theme xmlns:a="http://schemas.openxmlformats.org/drawingml/2006/main" name="1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4.potx" id="{156EAFBB-8CBC-4D58-AFC9-C2E0DDA98E52}" vid="{71983A09-2881-4F47-BA0D-7DA925AEEB85}"/>
    </a:ext>
  </a:extLst>
</a:theme>
</file>

<file path=ppt/theme/theme7.xml><?xml version="1.0" encoding="utf-8"?>
<a:theme xmlns:a="http://schemas.openxmlformats.org/drawingml/2006/main" name="1_AI template">
  <a:themeElements>
    <a:clrScheme name="Windows blu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Envision_2016_Keynote_16x9_Template_033016" id="{6BB7CA33-D663-4366-BD8A-38B270669132}" vid="{152881AD-48A7-43F3-9C33-242C8A6BA4A7}"/>
    </a:ext>
  </a:extLst>
</a:theme>
</file>

<file path=ppt/theme/theme8.xml><?xml version="1.0" encoding="utf-8"?>
<a:theme xmlns:a="http://schemas.openxmlformats.org/drawingml/2006/main" name="1_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9.xml><?xml version="1.0" encoding="utf-8"?>
<a:theme xmlns:a="http://schemas.openxmlformats.org/drawingml/2006/main" name="MSVID_BLUE_16x9_2014_09">
  <a:themeElements>
    <a:clrScheme name="NEW_Blue Brand template">
      <a:dk1>
        <a:srgbClr val="505050"/>
      </a:dk1>
      <a:lt1>
        <a:srgbClr val="FFFFFF"/>
      </a:lt1>
      <a:dk2>
        <a:srgbClr val="0078D7"/>
      </a:dk2>
      <a:lt2>
        <a:srgbClr val="FFFFEB"/>
      </a:lt2>
      <a:accent1>
        <a:srgbClr val="002050"/>
      </a:accent1>
      <a:accent2>
        <a:srgbClr val="B4009E"/>
      </a:accent2>
      <a:accent3>
        <a:srgbClr val="008272"/>
      </a:accent3>
      <a:accent4>
        <a:srgbClr val="5C2D91"/>
      </a:accent4>
      <a:accent5>
        <a:srgbClr val="D83B01"/>
      </a:accent5>
      <a:accent6>
        <a:srgbClr val="5C005C"/>
      </a:accent6>
      <a:hlink>
        <a:srgbClr val="FFFFEB"/>
      </a:hlink>
      <a:folHlink>
        <a:srgbClr val="FFFFEB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rnd">
          <a:solidFill>
            <a:schemeClr val="tx1"/>
          </a:solidFill>
          <a:miter lim="800000"/>
          <a:headEnd/>
          <a:tailEnd/>
        </a:ln>
        <a:effectLst/>
      </a:spPr>
      <a:bodyPr wrap="none" anchor="ctr"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>
            <a:ln>
              <a:noFill/>
            </a:ln>
            <a:solidFill>
              <a:prstClr val="black"/>
            </a:solidFill>
            <a:effectLst/>
            <a:uLnTx/>
            <a:uFillTx/>
            <a:latin typeface="Arial" charset="0"/>
            <a:ea typeface="Arial" charset="0"/>
            <a:cs typeface="Arial" charset="0"/>
          </a:defRPr>
        </a:defPPr>
      </a:lst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Template_ Guidelines_October-2014_v7.potx" id="{9A7673B7-6617-4D08-BAA2-E3A69E0FF8E0}" vid="{6FC40A6B-1B06-4AAD-B7EF-71A0754BDF3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1606</Words>
  <Application>Microsoft Office PowerPoint</Application>
  <PresentationFormat>Widescreen</PresentationFormat>
  <Paragraphs>408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23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Segoe Pro</vt:lpstr>
      <vt:lpstr>Segoe UI</vt:lpstr>
      <vt:lpstr>Segoe UI Light</vt:lpstr>
      <vt:lpstr>Segoe UI Semibold</vt:lpstr>
      <vt:lpstr>Segoe UI Semilight</vt:lpstr>
      <vt:lpstr>Source Sans Pro</vt:lpstr>
      <vt:lpstr>Source Sans Pro Light</vt:lpstr>
      <vt:lpstr>Source Sans Pro SemiBold</vt:lpstr>
      <vt:lpstr>Source Sans Pro SemiBold</vt:lpstr>
      <vt:lpstr>Wingdings</vt:lpstr>
      <vt:lpstr>3_5-50113_Microsoft_Ready_Light_Template</vt:lpstr>
      <vt:lpstr>4_5-50113_Microsoft_Ready_Light_Template</vt:lpstr>
      <vt:lpstr>1_HEERON</vt:lpstr>
      <vt:lpstr>WHITE TEMPLATE</vt:lpstr>
      <vt:lpstr>ML</vt:lpstr>
      <vt:lpstr>1_WHITE TEMPLATE</vt:lpstr>
      <vt:lpstr>1_AI template</vt:lpstr>
      <vt:lpstr>1_ML</vt:lpstr>
      <vt:lpstr>MSVID_BLUE_16x9_2014_09</vt:lpstr>
      <vt:lpstr>Azure Databricks Introduction Joey Brakefield, Education Cloud Solution Architect</vt:lpstr>
      <vt:lpstr>Big Data &amp; Advanced Analytics at a glance</vt:lpstr>
      <vt:lpstr>Azure Databricks  Powered by Apache Spark</vt:lpstr>
      <vt:lpstr>Why Spark?</vt:lpstr>
      <vt:lpstr>What is Azure Databricks?</vt:lpstr>
      <vt:lpstr>Differentiated experience on Azure</vt:lpstr>
      <vt:lpstr>Technical Architecture</vt:lpstr>
      <vt:lpstr>Azure Databricks</vt:lpstr>
      <vt:lpstr>Collaborative Workspace</vt:lpstr>
      <vt:lpstr>Deploy Production Jobs &amp; Workflows</vt:lpstr>
      <vt:lpstr>Optimized Databricks Runtime Engine </vt:lpstr>
      <vt:lpstr>General Spark Cluster Architecture</vt:lpstr>
      <vt:lpstr>Azure Databricks Cluster architecture</vt:lpstr>
      <vt:lpstr>Azure Databricks Runtime for Machine Learning</vt:lpstr>
      <vt:lpstr>3 Main Use Cases</vt:lpstr>
      <vt:lpstr>Modern Big Data Warehouse</vt:lpstr>
      <vt:lpstr>Advanced Analytics on Big Data</vt:lpstr>
      <vt:lpstr>Real-time analytics on Big Data</vt:lpstr>
      <vt:lpstr>How to get started</vt:lpstr>
      <vt:lpstr>How to get started</vt:lpstr>
      <vt:lpstr>EDUCATION USE CASES</vt:lpstr>
      <vt:lpstr>HEALTH &amp; LIFE SCIENCES </vt:lpstr>
      <vt:lpstr>SECURITY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2019-08-02T01:42:42Z</dcterms:created>
  <dcterms:modified xsi:type="dcterms:W3CDTF">2019-08-02T01:47:12Z</dcterms:modified>
</cp:coreProperties>
</file>